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4"/>
  </p:notesMasterIdLst>
  <p:sldIdLst>
    <p:sldId id="280" r:id="rId5"/>
    <p:sldId id="283" r:id="rId6"/>
    <p:sldId id="268" r:id="rId7"/>
    <p:sldId id="266" r:id="rId8"/>
    <p:sldId id="265" r:id="rId9"/>
    <p:sldId id="284" r:id="rId10"/>
    <p:sldId id="285" r:id="rId11"/>
    <p:sldId id="267" r:id="rId12"/>
    <p:sldId id="269" r:id="rId13"/>
    <p:sldId id="271" r:id="rId14"/>
    <p:sldId id="258" r:id="rId15"/>
    <p:sldId id="272" r:id="rId16"/>
    <p:sldId id="273" r:id="rId17"/>
    <p:sldId id="274" r:id="rId18"/>
    <p:sldId id="275" r:id="rId19"/>
    <p:sldId id="276" r:id="rId20"/>
    <p:sldId id="279" r:id="rId21"/>
    <p:sldId id="278" r:id="rId22"/>
    <p:sldId id="28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65"/>
    <a:srgbClr val="F7F8F5"/>
    <a:srgbClr val="F8F8F7"/>
    <a:srgbClr val="FFFFFF"/>
    <a:srgbClr val="6E6E6E"/>
    <a:srgbClr val="FFDB3D"/>
    <a:srgbClr val="45D1F4"/>
    <a:srgbClr val="01DD9D"/>
    <a:srgbClr val="E6E6E6"/>
    <a:srgbClr val="C18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C433B-13BD-41B0-8345-8AA131D028A1}" v="2" dt="2024-10-21T19:30:39.08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57" autoAdjust="0"/>
  </p:normalViewPr>
  <p:slideViewPr>
    <p:cSldViewPr snapToGrid="0">
      <p:cViewPr varScale="1">
        <p:scale>
          <a:sx n="63" d="100"/>
          <a:sy n="63" d="100"/>
        </p:scale>
        <p:origin x="1426" y="1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langer, Justine" userId="98110f3f-a4de-4adb-ae63-4b5e96eade93" providerId="ADAL" clId="{53BA4165-A073-4B48-8C03-1B6C1D9DFA88}"/>
    <pc:docChg chg="undo redo custSel addSld delSld modSld sldOrd">
      <pc:chgData name="Boulanger, Justine" userId="98110f3f-a4de-4adb-ae63-4b5e96eade93" providerId="ADAL" clId="{53BA4165-A073-4B48-8C03-1B6C1D9DFA88}" dt="2024-10-04T14:45:29.605" v="2906" actId="20577"/>
      <pc:docMkLst>
        <pc:docMk/>
      </pc:docMkLst>
      <pc:sldChg chg="modNotesTx">
        <pc:chgData name="Boulanger, Justine" userId="98110f3f-a4de-4adb-ae63-4b5e96eade93" providerId="ADAL" clId="{53BA4165-A073-4B48-8C03-1B6C1D9DFA88}" dt="2024-09-09T15:25:33.341" v="724" actId="20577"/>
        <pc:sldMkLst>
          <pc:docMk/>
          <pc:sldMk cId="590331543" sldId="258"/>
        </pc:sldMkLst>
      </pc:sldChg>
      <pc:sldChg chg="modNotesTx">
        <pc:chgData name="Boulanger, Justine" userId="98110f3f-a4de-4adb-ae63-4b5e96eade93" providerId="ADAL" clId="{53BA4165-A073-4B48-8C03-1B6C1D9DFA88}" dt="2024-09-09T17:51:10.307" v="1404" actId="20577"/>
        <pc:sldMkLst>
          <pc:docMk/>
          <pc:sldMk cId="3141876197" sldId="265"/>
        </pc:sldMkLst>
      </pc:sldChg>
      <pc:sldChg chg="addSp delSp modSp mod setBg setClrOvrMap delDesignElem modNotesTx">
        <pc:chgData name="Boulanger, Justine" userId="98110f3f-a4de-4adb-ae63-4b5e96eade93" providerId="ADAL" clId="{53BA4165-A073-4B48-8C03-1B6C1D9DFA88}" dt="2024-09-09T15:15:32.677" v="305" actId="27636"/>
        <pc:sldMkLst>
          <pc:docMk/>
          <pc:sldMk cId="1201476378" sldId="266"/>
        </pc:sldMkLst>
        <pc:spChg chg="mod ord">
          <ac:chgData name="Boulanger, Justine" userId="98110f3f-a4de-4adb-ae63-4b5e96eade93" providerId="ADAL" clId="{53BA4165-A073-4B48-8C03-1B6C1D9DFA88}" dt="2024-09-09T15:15:32.677" v="305" actId="27636"/>
          <ac:spMkLst>
            <pc:docMk/>
            <pc:sldMk cId="1201476378" sldId="266"/>
            <ac:spMk id="6" creationId="{08B999D8-DDDA-CE66-7486-D95A2AC5A9DD}"/>
          </ac:spMkLst>
        </pc:spChg>
        <pc:spChg chg="add del">
          <ac:chgData name="Boulanger, Justine" userId="98110f3f-a4de-4adb-ae63-4b5e96eade93" providerId="ADAL" clId="{53BA4165-A073-4B48-8C03-1B6C1D9DFA88}" dt="2024-09-09T15:08:05.339" v="159" actId="26606"/>
          <ac:spMkLst>
            <pc:docMk/>
            <pc:sldMk cId="1201476378" sldId="266"/>
            <ac:spMk id="1031" creationId="{A8CCCB6D-5162-4AAE-A5E3-3AC55410DBCE}"/>
          </ac:spMkLst>
        </pc:spChg>
        <pc:spChg chg="add del">
          <ac:chgData name="Boulanger, Justine" userId="98110f3f-a4de-4adb-ae63-4b5e96eade93" providerId="ADAL" clId="{53BA4165-A073-4B48-8C03-1B6C1D9DFA88}" dt="2024-09-09T15:08:05.339" v="159" actId="26606"/>
          <ac:spMkLst>
            <pc:docMk/>
            <pc:sldMk cId="1201476378" sldId="266"/>
            <ac:spMk id="1033" creationId="{0BCD8C04-CC7B-40EF-82EB-E9821F79BB86}"/>
          </ac:spMkLst>
        </pc:spChg>
        <pc:spChg chg="add del">
          <ac:chgData name="Boulanger, Justine" userId="98110f3f-a4de-4adb-ae63-4b5e96eade93" providerId="ADAL" clId="{53BA4165-A073-4B48-8C03-1B6C1D9DFA88}" dt="2024-09-09T15:09:20.142" v="218"/>
          <ac:spMkLst>
            <pc:docMk/>
            <pc:sldMk cId="1201476378" sldId="266"/>
            <ac:spMk id="1035" creationId="{4D4677D2-D5AC-4CF9-9EED-2B89D0A1C212}"/>
          </ac:spMkLst>
        </pc:spChg>
        <pc:spChg chg="add del">
          <ac:chgData name="Boulanger, Justine" userId="98110f3f-a4de-4adb-ae63-4b5e96eade93" providerId="ADAL" clId="{53BA4165-A073-4B48-8C03-1B6C1D9DFA88}" dt="2024-09-09T15:09:20.142" v="218"/>
          <ac:spMkLst>
            <pc:docMk/>
            <pc:sldMk cId="1201476378" sldId="266"/>
            <ac:spMk id="1036" creationId="{AF695F69-7001-421E-98A8-E74156934A51}"/>
          </ac:spMkLst>
        </pc:spChg>
        <pc:picChg chg="add mod">
          <ac:chgData name="Boulanger, Justine" userId="98110f3f-a4de-4adb-ae63-4b5e96eade93" providerId="ADAL" clId="{53BA4165-A073-4B48-8C03-1B6C1D9DFA88}" dt="2024-09-09T15:08:05.339" v="160" actId="26606"/>
          <ac:picMkLst>
            <pc:docMk/>
            <pc:sldMk cId="1201476378" sldId="266"/>
            <ac:picMk id="2" creationId="{CD2F7B86-0844-EF84-56AA-E4892568C877}"/>
          </ac:picMkLst>
        </pc:picChg>
        <pc:picChg chg="add mod">
          <ac:chgData name="Boulanger, Justine" userId="98110f3f-a4de-4adb-ae63-4b5e96eade93" providerId="ADAL" clId="{53BA4165-A073-4B48-8C03-1B6C1D9DFA88}" dt="2024-09-09T15:09:42" v="246" actId="1036"/>
          <ac:picMkLst>
            <pc:docMk/>
            <pc:sldMk cId="1201476378" sldId="266"/>
            <ac:picMk id="3" creationId="{23700C44-EADD-E210-3AF8-0C9462B1074E}"/>
          </ac:picMkLst>
        </pc:picChg>
        <pc:picChg chg="del">
          <ac:chgData name="Boulanger, Justine" userId="98110f3f-a4de-4adb-ae63-4b5e96eade93" providerId="ADAL" clId="{53BA4165-A073-4B48-8C03-1B6C1D9DFA88}" dt="2024-09-09T15:06:00.575" v="143" actId="478"/>
          <ac:picMkLst>
            <pc:docMk/>
            <pc:sldMk cId="1201476378" sldId="266"/>
            <ac:picMk id="8" creationId="{33A74A2D-D489-4415-9392-305878029841}"/>
          </ac:picMkLst>
        </pc:picChg>
        <pc:picChg chg="del">
          <ac:chgData name="Boulanger, Justine" userId="98110f3f-a4de-4adb-ae63-4b5e96eade93" providerId="ADAL" clId="{53BA4165-A073-4B48-8C03-1B6C1D9DFA88}" dt="2024-09-09T15:06:02.518" v="148" actId="478"/>
          <ac:picMkLst>
            <pc:docMk/>
            <pc:sldMk cId="1201476378" sldId="266"/>
            <ac:picMk id="10" creationId="{4C346554-96AA-7CC7-3905-6869CF4B7CB7}"/>
          </ac:picMkLst>
        </pc:picChg>
        <pc:picChg chg="del mod">
          <ac:chgData name="Boulanger, Justine" userId="98110f3f-a4de-4adb-ae63-4b5e96eade93" providerId="ADAL" clId="{53BA4165-A073-4B48-8C03-1B6C1D9DFA88}" dt="2024-09-09T15:06:00.977" v="145" actId="478"/>
          <ac:picMkLst>
            <pc:docMk/>
            <pc:sldMk cId="1201476378" sldId="266"/>
            <ac:picMk id="12" creationId="{7EF9F0AA-7762-B729-CB49-603882208D38}"/>
          </ac:picMkLst>
        </pc:picChg>
        <pc:picChg chg="del">
          <ac:chgData name="Boulanger, Justine" userId="98110f3f-a4de-4adb-ae63-4b5e96eade93" providerId="ADAL" clId="{53BA4165-A073-4B48-8C03-1B6C1D9DFA88}" dt="2024-09-09T15:06:00.125" v="142" actId="478"/>
          <ac:picMkLst>
            <pc:docMk/>
            <pc:sldMk cId="1201476378" sldId="266"/>
            <ac:picMk id="14" creationId="{0350C8E8-F970-BD3E-58D5-CB9F03E30052}"/>
          </ac:picMkLst>
        </pc:picChg>
        <pc:picChg chg="del mod">
          <ac:chgData name="Boulanger, Justine" userId="98110f3f-a4de-4adb-ae63-4b5e96eade93" providerId="ADAL" clId="{53BA4165-A073-4B48-8C03-1B6C1D9DFA88}" dt="2024-09-09T15:06:01.360" v="147" actId="478"/>
          <ac:picMkLst>
            <pc:docMk/>
            <pc:sldMk cId="1201476378" sldId="266"/>
            <ac:picMk id="16" creationId="{21ADE14B-C6A9-8D2B-D550-3FE245BFEABD}"/>
          </ac:picMkLst>
        </pc:picChg>
        <pc:picChg chg="add mod ord">
          <ac:chgData name="Boulanger, Justine" userId="98110f3f-a4de-4adb-ae63-4b5e96eade93" providerId="ADAL" clId="{53BA4165-A073-4B48-8C03-1B6C1D9DFA88}" dt="2024-09-09T15:08:05.339" v="160" actId="26606"/>
          <ac:picMkLst>
            <pc:docMk/>
            <pc:sldMk cId="1201476378" sldId="266"/>
            <ac:picMk id="1026" creationId="{AD6024BE-2B94-4A20-410B-01761927CBE6}"/>
          </ac:picMkLst>
        </pc:picChg>
      </pc:sldChg>
      <pc:sldChg chg="modSp mod modNotesTx">
        <pc:chgData name="Boulanger, Justine" userId="98110f3f-a4de-4adb-ae63-4b5e96eade93" providerId="ADAL" clId="{53BA4165-A073-4B48-8C03-1B6C1D9DFA88}" dt="2024-09-09T17:40:53.685" v="1060" actId="20577"/>
        <pc:sldMkLst>
          <pc:docMk/>
          <pc:sldMk cId="3006888542" sldId="267"/>
        </pc:sldMkLst>
        <pc:spChg chg="mod">
          <ac:chgData name="Boulanger, Justine" userId="98110f3f-a4de-4adb-ae63-4b5e96eade93" providerId="ADAL" clId="{53BA4165-A073-4B48-8C03-1B6C1D9DFA88}" dt="2024-09-09T15:29:35.554" v="873" actId="20577"/>
          <ac:spMkLst>
            <pc:docMk/>
            <pc:sldMk cId="3006888542" sldId="267"/>
            <ac:spMk id="7" creationId="{74513CF7-BB92-971D-43EE-1C63A4961B82}"/>
          </ac:spMkLst>
        </pc:spChg>
      </pc:sldChg>
      <pc:sldChg chg="modSp mod ord">
        <pc:chgData name="Boulanger, Justine" userId="98110f3f-a4de-4adb-ae63-4b5e96eade93" providerId="ADAL" clId="{53BA4165-A073-4B48-8C03-1B6C1D9DFA88}" dt="2024-10-04T14:10:34.226" v="2860"/>
        <pc:sldMkLst>
          <pc:docMk/>
          <pc:sldMk cId="2197968402" sldId="268"/>
        </pc:sldMkLst>
        <pc:spChg chg="mod">
          <ac:chgData name="Boulanger, Justine" userId="98110f3f-a4de-4adb-ae63-4b5e96eade93" providerId="ADAL" clId="{53BA4165-A073-4B48-8C03-1B6C1D9DFA88}" dt="2024-09-09T19:38:42.433" v="1861" actId="255"/>
          <ac:spMkLst>
            <pc:docMk/>
            <pc:sldMk cId="2197968402" sldId="268"/>
            <ac:spMk id="2" creationId="{38B45C77-1E30-7285-85BF-4535210C52C4}"/>
          </ac:spMkLst>
        </pc:spChg>
      </pc:sldChg>
      <pc:sldChg chg="modNotesTx">
        <pc:chgData name="Boulanger, Justine" userId="98110f3f-a4de-4adb-ae63-4b5e96eade93" providerId="ADAL" clId="{53BA4165-A073-4B48-8C03-1B6C1D9DFA88}" dt="2024-10-04T14:36:24.285" v="2886" actId="20577"/>
        <pc:sldMkLst>
          <pc:docMk/>
          <pc:sldMk cId="2075353613" sldId="269"/>
        </pc:sldMkLst>
      </pc:sldChg>
      <pc:sldChg chg="modNotesTx">
        <pc:chgData name="Boulanger, Justine" userId="98110f3f-a4de-4adb-ae63-4b5e96eade93" providerId="ADAL" clId="{53BA4165-A073-4B48-8C03-1B6C1D9DFA88}" dt="2024-09-09T17:43:39.125" v="1061" actId="6549"/>
        <pc:sldMkLst>
          <pc:docMk/>
          <pc:sldMk cId="1401175765" sldId="271"/>
        </pc:sldMkLst>
      </pc:sldChg>
      <pc:sldChg chg="modNotesTx">
        <pc:chgData name="Boulanger, Justine" userId="98110f3f-a4de-4adb-ae63-4b5e96eade93" providerId="ADAL" clId="{53BA4165-A073-4B48-8C03-1B6C1D9DFA88}" dt="2024-10-04T14:36:27.958" v="2893" actId="20577"/>
        <pc:sldMkLst>
          <pc:docMk/>
          <pc:sldMk cId="3351257305" sldId="272"/>
        </pc:sldMkLst>
      </pc:sldChg>
      <pc:sldChg chg="modSp mod">
        <pc:chgData name="Boulanger, Justine" userId="98110f3f-a4de-4adb-ae63-4b5e96eade93" providerId="ADAL" clId="{53BA4165-A073-4B48-8C03-1B6C1D9DFA88}" dt="2024-09-09T19:43:13.404" v="1862" actId="3626"/>
        <pc:sldMkLst>
          <pc:docMk/>
          <pc:sldMk cId="1062007825" sldId="273"/>
        </pc:sldMkLst>
        <pc:spChg chg="mod">
          <ac:chgData name="Boulanger, Justine" userId="98110f3f-a4de-4adb-ae63-4b5e96eade93" providerId="ADAL" clId="{53BA4165-A073-4B48-8C03-1B6C1D9DFA88}" dt="2024-09-09T19:43:13.404" v="1862" actId="3626"/>
          <ac:spMkLst>
            <pc:docMk/>
            <pc:sldMk cId="1062007825" sldId="273"/>
            <ac:spMk id="37" creationId="{E5B5D13A-15E4-B740-B7F3-2BBA45B8117D}"/>
          </ac:spMkLst>
        </pc:spChg>
      </pc:sldChg>
      <pc:sldChg chg="modNotesTx">
        <pc:chgData name="Boulanger, Justine" userId="98110f3f-a4de-4adb-ae63-4b5e96eade93" providerId="ADAL" clId="{53BA4165-A073-4B48-8C03-1B6C1D9DFA88}" dt="2024-09-09T17:46:36.011" v="1163" actId="20577"/>
        <pc:sldMkLst>
          <pc:docMk/>
          <pc:sldMk cId="3198551989" sldId="274"/>
        </pc:sldMkLst>
      </pc:sldChg>
      <pc:sldChg chg="modNotesTx">
        <pc:chgData name="Boulanger, Justine" userId="98110f3f-a4de-4adb-ae63-4b5e96eade93" providerId="ADAL" clId="{53BA4165-A073-4B48-8C03-1B6C1D9DFA88}" dt="2024-09-09T19:36:25.142" v="1819" actId="6549"/>
        <pc:sldMkLst>
          <pc:docMk/>
          <pc:sldMk cId="4010947246" sldId="275"/>
        </pc:sldMkLst>
      </pc:sldChg>
      <pc:sldChg chg="modSp mod modNotesTx">
        <pc:chgData name="Boulanger, Justine" userId="98110f3f-a4de-4adb-ae63-4b5e96eade93" providerId="ADAL" clId="{53BA4165-A073-4B48-8C03-1B6C1D9DFA88}" dt="2024-09-09T19:36:34.025" v="1822" actId="6549"/>
        <pc:sldMkLst>
          <pc:docMk/>
          <pc:sldMk cId="4238806402" sldId="276"/>
        </pc:sldMkLst>
        <pc:spChg chg="mod">
          <ac:chgData name="Boulanger, Justine" userId="98110f3f-a4de-4adb-ae63-4b5e96eade93" providerId="ADAL" clId="{53BA4165-A073-4B48-8C03-1B6C1D9DFA88}" dt="2024-09-09T17:49:08.718" v="1330" actId="20577"/>
          <ac:spMkLst>
            <pc:docMk/>
            <pc:sldMk cId="4238806402" sldId="276"/>
            <ac:spMk id="4" creationId="{3B18128A-135B-E99C-E01C-04DF52B3E961}"/>
          </ac:spMkLst>
        </pc:spChg>
      </pc:sldChg>
      <pc:sldChg chg="modNotesTx">
        <pc:chgData name="Boulanger, Justine" userId="98110f3f-a4de-4adb-ae63-4b5e96eade93" providerId="ADAL" clId="{53BA4165-A073-4B48-8C03-1B6C1D9DFA88}" dt="2024-10-04T14:45:29.605" v="2906" actId="20577"/>
        <pc:sldMkLst>
          <pc:docMk/>
          <pc:sldMk cId="2224266951" sldId="278"/>
        </pc:sldMkLst>
      </pc:sldChg>
      <pc:sldChg chg="addSp modSp mod">
        <pc:chgData name="Boulanger, Justine" userId="98110f3f-a4de-4adb-ae63-4b5e96eade93" providerId="ADAL" clId="{53BA4165-A073-4B48-8C03-1B6C1D9DFA88}" dt="2024-09-23T17:30:07.049" v="2634" actId="167"/>
        <pc:sldMkLst>
          <pc:docMk/>
          <pc:sldMk cId="1416778218" sldId="279"/>
        </pc:sldMkLst>
        <pc:spChg chg="add mod ord">
          <ac:chgData name="Boulanger, Justine" userId="98110f3f-a4de-4adb-ae63-4b5e96eade93" providerId="ADAL" clId="{53BA4165-A073-4B48-8C03-1B6C1D9DFA88}" dt="2024-09-23T17:30:07.049" v="2634" actId="167"/>
          <ac:spMkLst>
            <pc:docMk/>
            <pc:sldMk cId="1416778218" sldId="279"/>
            <ac:spMk id="3" creationId="{24C176D7-424B-CDBA-9276-DDB9604C7D09}"/>
          </ac:spMkLst>
        </pc:spChg>
      </pc:sldChg>
      <pc:sldChg chg="addSp delSp modSp mod addAnim modNotesTx">
        <pc:chgData name="Boulanger, Justine" userId="98110f3f-a4de-4adb-ae63-4b5e96eade93" providerId="ADAL" clId="{53BA4165-A073-4B48-8C03-1B6C1D9DFA88}" dt="2024-09-09T18:51:47.129" v="1695" actId="20577"/>
        <pc:sldMkLst>
          <pc:docMk/>
          <pc:sldMk cId="1414200549" sldId="280"/>
        </pc:sldMkLst>
        <pc:spChg chg="mod">
          <ac:chgData name="Boulanger, Justine" userId="98110f3f-a4de-4adb-ae63-4b5e96eade93" providerId="ADAL" clId="{53BA4165-A073-4B48-8C03-1B6C1D9DFA88}" dt="2024-09-09T18:06:54.224" v="1683" actId="20577"/>
          <ac:spMkLst>
            <pc:docMk/>
            <pc:sldMk cId="1414200549" sldId="280"/>
            <ac:spMk id="2" creationId="{69D4788B-4E9A-2601-073F-C09AB349224D}"/>
          </ac:spMkLst>
        </pc:spChg>
        <pc:spChg chg="add">
          <ac:chgData name="Boulanger, Justine" userId="98110f3f-a4de-4adb-ae63-4b5e96eade93" providerId="ADAL" clId="{53BA4165-A073-4B48-8C03-1B6C1D9DFA88}" dt="2024-09-09T15:11:31.957" v="254" actId="26606"/>
          <ac:spMkLst>
            <pc:docMk/>
            <pc:sldMk cId="1414200549" sldId="280"/>
            <ac:spMk id="9" creationId="{C6B158B5-50B5-4927-A367-7C9F3AFE5DCB}"/>
          </ac:spMkLst>
        </pc:spChg>
        <pc:spChg chg="add">
          <ac:chgData name="Boulanger, Justine" userId="98110f3f-a4de-4adb-ae63-4b5e96eade93" providerId="ADAL" clId="{53BA4165-A073-4B48-8C03-1B6C1D9DFA88}" dt="2024-09-09T15:11:31.957" v="254" actId="26606"/>
          <ac:spMkLst>
            <pc:docMk/>
            <pc:sldMk cId="1414200549" sldId="280"/>
            <ac:spMk id="11" creationId="{B01367A3-F670-4BD9-9972-F7E97FC227ED}"/>
          </ac:spMkLst>
        </pc:spChg>
        <pc:spChg chg="add">
          <ac:chgData name="Boulanger, Justine" userId="98110f3f-a4de-4adb-ae63-4b5e96eade93" providerId="ADAL" clId="{53BA4165-A073-4B48-8C03-1B6C1D9DFA88}" dt="2024-09-09T15:11:31.957" v="254" actId="26606"/>
          <ac:spMkLst>
            <pc:docMk/>
            <pc:sldMk cId="1414200549" sldId="280"/>
            <ac:spMk id="13" creationId="{38C3DB02-606C-40EC-8381-7A29A1ADFAE7}"/>
          </ac:spMkLst>
        </pc:spChg>
        <pc:picChg chg="add mod">
          <ac:chgData name="Boulanger, Justine" userId="98110f3f-a4de-4adb-ae63-4b5e96eade93" providerId="ADAL" clId="{53BA4165-A073-4B48-8C03-1B6C1D9DFA88}" dt="2024-09-09T15:14:13.352" v="280" actId="1038"/>
          <ac:picMkLst>
            <pc:docMk/>
            <pc:sldMk cId="1414200549" sldId="280"/>
            <ac:picMk id="3" creationId="{E3D20965-E387-459A-8900-18098D0658E3}"/>
          </ac:picMkLst>
        </pc:picChg>
        <pc:picChg chg="mod ord">
          <ac:chgData name="Boulanger, Justine" userId="98110f3f-a4de-4adb-ae63-4b5e96eade93" providerId="ADAL" clId="{53BA4165-A073-4B48-8C03-1B6C1D9DFA88}" dt="2024-09-09T15:11:31.957" v="254" actId="26606"/>
          <ac:picMkLst>
            <pc:docMk/>
            <pc:sldMk cId="1414200549" sldId="280"/>
            <ac:picMk id="4" creationId="{6338A82D-62CF-2ED0-5BAB-F498B0A3BE4E}"/>
          </ac:picMkLst>
        </pc:picChg>
        <pc:picChg chg="add del mod">
          <ac:chgData name="Boulanger, Justine" userId="98110f3f-a4de-4adb-ae63-4b5e96eade93" providerId="ADAL" clId="{53BA4165-A073-4B48-8C03-1B6C1D9DFA88}" dt="2024-09-09T15:10:27.817" v="253" actId="21"/>
          <ac:picMkLst>
            <pc:docMk/>
            <pc:sldMk cId="1414200549" sldId="280"/>
            <ac:picMk id="7" creationId="{E3D20965-E387-459A-8900-18098D0658E3}"/>
          </ac:picMkLst>
        </pc:picChg>
      </pc:sldChg>
      <pc:sldChg chg="del">
        <pc:chgData name="Boulanger, Justine" userId="98110f3f-a4de-4adb-ae63-4b5e96eade93" providerId="ADAL" clId="{53BA4165-A073-4B48-8C03-1B6C1D9DFA88}" dt="2024-09-09T15:00:39.724" v="21" actId="47"/>
        <pc:sldMkLst>
          <pc:docMk/>
          <pc:sldMk cId="86158232" sldId="282"/>
        </pc:sldMkLst>
      </pc:sldChg>
      <pc:sldChg chg="modSp mod ord">
        <pc:chgData name="Boulanger, Justine" userId="98110f3f-a4de-4adb-ae63-4b5e96eade93" providerId="ADAL" clId="{53BA4165-A073-4B48-8C03-1B6C1D9DFA88}" dt="2024-10-04T14:10:42.324" v="2862"/>
        <pc:sldMkLst>
          <pc:docMk/>
          <pc:sldMk cId="1696697352" sldId="283"/>
        </pc:sldMkLst>
        <pc:spChg chg="mod">
          <ac:chgData name="Boulanger, Justine" userId="98110f3f-a4de-4adb-ae63-4b5e96eade93" providerId="ADAL" clId="{53BA4165-A073-4B48-8C03-1B6C1D9DFA88}" dt="2024-09-09T18:59:50.854" v="1703" actId="20577"/>
          <ac:spMkLst>
            <pc:docMk/>
            <pc:sldMk cId="1696697352" sldId="283"/>
            <ac:spMk id="3" creationId="{393E596D-394C-7231-FAC3-8914507FECE4}"/>
          </ac:spMkLst>
        </pc:spChg>
      </pc:sldChg>
      <pc:sldChg chg="modSp add mod ord modNotesTx">
        <pc:chgData name="Boulanger, Justine" userId="98110f3f-a4de-4adb-ae63-4b5e96eade93" providerId="ADAL" clId="{53BA4165-A073-4B48-8C03-1B6C1D9DFA88}" dt="2024-09-09T18:03:18.515" v="1597"/>
        <pc:sldMkLst>
          <pc:docMk/>
          <pc:sldMk cId="2203716156" sldId="285"/>
        </pc:sldMkLst>
        <pc:spChg chg="mod">
          <ac:chgData name="Boulanger, Justine" userId="98110f3f-a4de-4adb-ae63-4b5e96eade93" providerId="ADAL" clId="{53BA4165-A073-4B48-8C03-1B6C1D9DFA88}" dt="2024-09-09T18:02:50.764" v="1590" actId="20577"/>
          <ac:spMkLst>
            <pc:docMk/>
            <pc:sldMk cId="2203716156" sldId="285"/>
            <ac:spMk id="3" creationId="{393E596D-394C-7231-FAC3-8914507FECE4}"/>
          </ac:spMkLst>
        </pc:spChg>
        <pc:picChg chg="mod modCrop">
          <ac:chgData name="Boulanger, Justine" userId="98110f3f-a4de-4adb-ae63-4b5e96eade93" providerId="ADAL" clId="{53BA4165-A073-4B48-8C03-1B6C1D9DFA88}" dt="2024-09-09T18:01:30.964" v="1583" actId="732"/>
          <ac:picMkLst>
            <pc:docMk/>
            <pc:sldMk cId="2203716156" sldId="285"/>
            <ac:picMk id="2" creationId="{C0211EC0-83EC-F726-E8E1-597BF0E4E35F}"/>
          </ac:picMkLst>
        </pc:picChg>
      </pc:sldChg>
      <pc:sldChg chg="addSp delSp modSp mod setBg modNotesTx">
        <pc:chgData name="Boulanger, Justine" userId="98110f3f-a4de-4adb-ae63-4b5e96eade93" providerId="ADAL" clId="{53BA4165-A073-4B48-8C03-1B6C1D9DFA88}" dt="2024-10-04T14:06:49.537" v="2858" actId="20577"/>
        <pc:sldMkLst>
          <pc:docMk/>
          <pc:sldMk cId="968894850" sldId="286"/>
        </pc:sldMkLst>
        <pc:spChg chg="add mod ord">
          <ac:chgData name="Boulanger, Justine" userId="98110f3f-a4de-4adb-ae63-4b5e96eade93" providerId="ADAL" clId="{53BA4165-A073-4B48-8C03-1B6C1D9DFA88}" dt="2024-10-04T14:06:49.537" v="2858" actId="20577"/>
          <ac:spMkLst>
            <pc:docMk/>
            <pc:sldMk cId="968894850" sldId="286"/>
            <ac:spMk id="3" creationId="{B7F29ADD-A359-02AB-434F-C316463E1A14}"/>
          </ac:spMkLst>
        </pc:spChg>
        <pc:spChg chg="add mod">
          <ac:chgData name="Boulanger, Justine" userId="98110f3f-a4de-4adb-ae63-4b5e96eade93" providerId="ADAL" clId="{53BA4165-A073-4B48-8C03-1B6C1D9DFA88}" dt="2024-09-23T18:42:51.750" v="2773" actId="1076"/>
          <ac:spMkLst>
            <pc:docMk/>
            <pc:sldMk cId="968894850" sldId="286"/>
            <ac:spMk id="5" creationId="{9CFBC5F7-3662-DD8A-67F4-FB02DC4A68FF}"/>
          </ac:spMkLst>
        </pc:spChg>
        <pc:spChg chg="add del mod">
          <ac:chgData name="Boulanger, Justine" userId="98110f3f-a4de-4adb-ae63-4b5e96eade93" providerId="ADAL" clId="{53BA4165-A073-4B48-8C03-1B6C1D9DFA88}" dt="2024-09-23T17:15:06.870" v="2418" actId="21"/>
          <ac:spMkLst>
            <pc:docMk/>
            <pc:sldMk cId="968894850" sldId="286"/>
            <ac:spMk id="7" creationId="{6295B794-4862-2FBC-1CF8-E53A1FF2227F}"/>
          </ac:spMkLst>
        </pc:spChg>
        <pc:spChg chg="add mod">
          <ac:chgData name="Boulanger, Justine" userId="98110f3f-a4de-4adb-ae63-4b5e96eade93" providerId="ADAL" clId="{53BA4165-A073-4B48-8C03-1B6C1D9DFA88}" dt="2024-09-23T17:57:22.667" v="2669" actId="1036"/>
          <ac:spMkLst>
            <pc:docMk/>
            <pc:sldMk cId="968894850" sldId="286"/>
            <ac:spMk id="8" creationId="{6295B794-4862-2FBC-1CF8-E53A1FF2227F}"/>
          </ac:spMkLst>
        </pc:spChg>
        <pc:spChg chg="add">
          <ac:chgData name="Boulanger, Justine" userId="98110f3f-a4de-4adb-ae63-4b5e96eade93" providerId="ADAL" clId="{53BA4165-A073-4B48-8C03-1B6C1D9DFA88}" dt="2024-09-23T17:15:39.997" v="2419" actId="26606"/>
          <ac:spMkLst>
            <pc:docMk/>
            <pc:sldMk cId="968894850" sldId="286"/>
            <ac:spMk id="10" creationId="{C3D6EC93-F369-413E-AA67-5D4104161046}"/>
          </ac:spMkLst>
        </pc:spChg>
        <pc:grpChg chg="add">
          <ac:chgData name="Boulanger, Justine" userId="98110f3f-a4de-4adb-ae63-4b5e96eade93" providerId="ADAL" clId="{53BA4165-A073-4B48-8C03-1B6C1D9DFA88}" dt="2024-09-23T17:15:39.997" v="2419" actId="26606"/>
          <ac:grpSpMkLst>
            <pc:docMk/>
            <pc:sldMk cId="968894850" sldId="286"/>
            <ac:grpSpMk id="12" creationId="{4EA04677-6B2C-40F4-975C-ED9196552771}"/>
          </ac:grpSpMkLst>
        </pc:grpChg>
        <pc:picChg chg="mod ord">
          <ac:chgData name="Boulanger, Justine" userId="98110f3f-a4de-4adb-ae63-4b5e96eade93" providerId="ADAL" clId="{53BA4165-A073-4B48-8C03-1B6C1D9DFA88}" dt="2024-09-23T17:15:39.997" v="2419" actId="26606"/>
          <ac:picMkLst>
            <pc:docMk/>
            <pc:sldMk cId="968894850" sldId="286"/>
            <ac:picMk id="2" creationId="{2E16859A-5FC0-C715-9F0B-0DAFF9E1A8A1}"/>
          </ac:picMkLst>
        </pc:picChg>
      </pc:sldChg>
    </pc:docChg>
  </pc:docChgLst>
  <pc:docChgLst>
    <pc:chgData name="Boulanger, Justine" userId="S::justine.boulanger@mnbaq.org::98110f3f-a4de-4adb-ae63-4b5e96eade93" providerId="AD" clId="Web-{2F97893B-86AA-3490-4340-C9B3C4EAC55D}"/>
    <pc:docChg chg="addSld modSld">
      <pc:chgData name="Boulanger, Justine" userId="S::justine.boulanger@mnbaq.org::98110f3f-a4de-4adb-ae63-4b5e96eade93" providerId="AD" clId="Web-{2F97893B-86AA-3490-4340-C9B3C4EAC55D}" dt="2024-09-23T17:04:39.952" v="2" actId="1076"/>
      <pc:docMkLst>
        <pc:docMk/>
      </pc:docMkLst>
      <pc:sldChg chg="addSp modSp new">
        <pc:chgData name="Boulanger, Justine" userId="S::justine.boulanger@mnbaq.org::98110f3f-a4de-4adb-ae63-4b5e96eade93" providerId="AD" clId="Web-{2F97893B-86AA-3490-4340-C9B3C4EAC55D}" dt="2024-09-23T17:04:39.952" v="2" actId="1076"/>
        <pc:sldMkLst>
          <pc:docMk/>
          <pc:sldMk cId="968894850" sldId="286"/>
        </pc:sldMkLst>
        <pc:picChg chg="add mod">
          <ac:chgData name="Boulanger, Justine" userId="S::justine.boulanger@mnbaq.org::98110f3f-a4de-4adb-ae63-4b5e96eade93" providerId="AD" clId="Web-{2F97893B-86AA-3490-4340-C9B3C4EAC55D}" dt="2024-09-23T17:04:39.952" v="2" actId="1076"/>
          <ac:picMkLst>
            <pc:docMk/>
            <pc:sldMk cId="968894850" sldId="286"/>
            <ac:picMk id="2" creationId="{2E16859A-5FC0-C715-9F0B-0DAFF9E1A8A1}"/>
          </ac:picMkLst>
        </pc:picChg>
      </pc:sldChg>
    </pc:docChg>
  </pc:docChgLst>
  <pc:docChgLst>
    <pc:chgData name="Boulanger, Justine" userId="98110f3f-a4de-4adb-ae63-4b5e96eade93" providerId="ADAL" clId="{0CAC433B-13BD-41B0-8345-8AA131D028A1}"/>
    <pc:docChg chg="undo custSel modSld">
      <pc:chgData name="Boulanger, Justine" userId="98110f3f-a4de-4adb-ae63-4b5e96eade93" providerId="ADAL" clId="{0CAC433B-13BD-41B0-8345-8AA131D028A1}" dt="2024-10-21T19:45:59.423" v="282" actId="20577"/>
      <pc:docMkLst>
        <pc:docMk/>
      </pc:docMkLst>
      <pc:sldChg chg="modNotesTx">
        <pc:chgData name="Boulanger, Justine" userId="98110f3f-a4de-4adb-ae63-4b5e96eade93" providerId="ADAL" clId="{0CAC433B-13BD-41B0-8345-8AA131D028A1}" dt="2024-10-21T19:41:18.822" v="235" actId="20577"/>
        <pc:sldMkLst>
          <pc:docMk/>
          <pc:sldMk cId="3006888542" sldId="267"/>
        </pc:sldMkLst>
      </pc:sldChg>
      <pc:sldChg chg="modSp mod">
        <pc:chgData name="Boulanger, Justine" userId="98110f3f-a4de-4adb-ae63-4b5e96eade93" providerId="ADAL" clId="{0CAC433B-13BD-41B0-8345-8AA131D028A1}" dt="2024-10-21T19:33:08.891" v="16" actId="21"/>
        <pc:sldMkLst>
          <pc:docMk/>
          <pc:sldMk cId="2197968402" sldId="268"/>
        </pc:sldMkLst>
        <pc:spChg chg="mod">
          <ac:chgData name="Boulanger, Justine" userId="98110f3f-a4de-4adb-ae63-4b5e96eade93" providerId="ADAL" clId="{0CAC433B-13BD-41B0-8345-8AA131D028A1}" dt="2024-10-21T19:33:08.891" v="16" actId="21"/>
          <ac:spMkLst>
            <pc:docMk/>
            <pc:sldMk cId="2197968402" sldId="268"/>
            <ac:spMk id="2" creationId="{38B45C77-1E30-7285-85BF-4535210C52C4}"/>
          </ac:spMkLst>
        </pc:spChg>
      </pc:sldChg>
      <pc:sldChg chg="modNotesTx">
        <pc:chgData name="Boulanger, Justine" userId="98110f3f-a4de-4adb-ae63-4b5e96eade93" providerId="ADAL" clId="{0CAC433B-13BD-41B0-8345-8AA131D028A1}" dt="2024-10-21T19:45:59.423" v="282" actId="20577"/>
        <pc:sldMkLst>
          <pc:docMk/>
          <pc:sldMk cId="4238806402"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E0EB2-7355-4134-9DE4-DDA745E8D914}" type="datetimeFigureOut">
              <a:rPr lang="fr-CA" smtClean="0"/>
              <a:t>21-10-2024</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52F72-0C26-4CC0-A501-DC8E4A6BB1BA}" type="slidenum">
              <a:rPr lang="fr-CA" smtClean="0"/>
              <a:t>‹n°›</a:t>
            </a:fld>
            <a:endParaRPr lang="fr-CA"/>
          </a:p>
        </p:txBody>
      </p:sp>
    </p:spTree>
    <p:extLst>
      <p:ext uri="{BB962C8B-B14F-4D97-AF65-F5344CB8AC3E}">
        <p14:creationId xmlns:p14="http://schemas.microsoft.com/office/powerpoint/2010/main" val="340932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Me présenter</a:t>
            </a:r>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1</a:t>
            </a:fld>
            <a:endParaRPr lang="fr-CA"/>
          </a:p>
        </p:txBody>
      </p:sp>
    </p:spTree>
    <p:extLst>
      <p:ext uri="{BB962C8B-B14F-4D97-AF65-F5344CB8AC3E}">
        <p14:creationId xmlns:p14="http://schemas.microsoft.com/office/powerpoint/2010/main" val="56037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Selon la liste suivante, y a-t-il des éléments du langage plastique que vous reconnaissez dans cette œuvre? Lesquels?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i="1" dirty="0"/>
              <a:t>Pour vous aider, voici des questions :</a:t>
            </a:r>
          </a:p>
          <a:p>
            <a:r>
              <a:rPr lang="fr-CA" sz="1200" b="1" dirty="0">
                <a:latin typeface="Arial Nova" panose="020B0504020202020204" pitchFamily="34" charset="0"/>
              </a:rPr>
              <a:t>Couleurs et valeur</a:t>
            </a:r>
          </a:p>
          <a:p>
            <a:pPr marL="285750" indent="-103188">
              <a:buFont typeface="Arial" panose="020B0604020202020204" pitchFamily="34" charset="0"/>
              <a:buChar char="•"/>
            </a:pPr>
            <a:r>
              <a:rPr lang="fr-CA" sz="1200" i="1" dirty="0">
                <a:latin typeface="Arial Nova" panose="020B0504020202020204" pitchFamily="34" charset="0"/>
              </a:rPr>
              <a:t>Comment décrirais-tu les couleurs : </a:t>
            </a:r>
          </a:p>
          <a:p>
            <a:pPr marL="182562"/>
            <a:r>
              <a:rPr lang="fr-CA" sz="1200" i="1" dirty="0">
                <a:latin typeface="Arial Nova" panose="020B0504020202020204" pitchFamily="34" charset="0"/>
              </a:rPr>
              <a:t>  Claires ou Foncées? Chaude ou froides?</a:t>
            </a:r>
          </a:p>
          <a:p>
            <a:pPr marL="285750" indent="-103188">
              <a:buFont typeface="Arial" panose="020B0604020202020204" pitchFamily="34" charset="0"/>
              <a:buChar char="•"/>
            </a:pPr>
            <a:r>
              <a:rPr lang="fr-CA" sz="1200" i="1" dirty="0">
                <a:latin typeface="Arial Nova" panose="020B0504020202020204" pitchFamily="34" charset="0"/>
              </a:rPr>
              <a:t>Quel est la couleur dominante (la plus présente)? </a:t>
            </a:r>
          </a:p>
          <a:p>
            <a:pPr marL="182562"/>
            <a:r>
              <a:rPr lang="fr-CA" sz="1200" i="1" dirty="0">
                <a:latin typeface="Arial Nova" panose="020B0504020202020204" pitchFamily="34" charset="0"/>
              </a:rPr>
              <a:t>  Est-ce une couleur primaire ou secondaire?</a:t>
            </a:r>
          </a:p>
          <a:p>
            <a:pPr marL="285750" indent="-103188">
              <a:buFont typeface="Arial" panose="020B0604020202020204" pitchFamily="34" charset="0"/>
              <a:buChar char="•"/>
            </a:pPr>
            <a:r>
              <a:rPr lang="fr-CA" sz="1200" i="1" dirty="0">
                <a:latin typeface="Arial Nova" panose="020B0504020202020204" pitchFamily="34" charset="0"/>
              </a:rPr>
              <a:t>Quelle couleur secondaire est présente dans l’image?</a:t>
            </a:r>
          </a:p>
          <a:p>
            <a:endParaRPr lang="fr-CA" sz="1200" dirty="0">
              <a:latin typeface="Arial Nova" panose="020B0504020202020204" pitchFamily="34" charset="0"/>
            </a:endParaRPr>
          </a:p>
          <a:p>
            <a:r>
              <a:rPr lang="fr-CA" sz="1200" b="1" dirty="0">
                <a:latin typeface="Arial Nova" panose="020B0504020202020204" pitchFamily="34" charset="0"/>
              </a:rPr>
              <a:t>Lignes</a:t>
            </a:r>
            <a:endParaRPr lang="fr-CA" sz="1200" b="1" i="1" dirty="0">
              <a:latin typeface="Arial Nova" panose="020B0504020202020204" pitchFamily="34" charset="0"/>
            </a:endParaRPr>
          </a:p>
          <a:p>
            <a:pPr marL="285750" indent="-103188">
              <a:buFont typeface="Arial" panose="020B0604020202020204" pitchFamily="34" charset="0"/>
              <a:buChar char="•"/>
            </a:pPr>
            <a:r>
              <a:rPr lang="fr-CA" sz="1200" i="1" dirty="0">
                <a:latin typeface="Arial Nova" panose="020B0504020202020204" pitchFamily="34" charset="0"/>
              </a:rPr>
              <a:t>Plusieurs objets créent des lignes verticales. Lesquels?</a:t>
            </a:r>
          </a:p>
          <a:p>
            <a:pPr marL="285750" indent="-103188">
              <a:buFont typeface="Arial" panose="020B0604020202020204" pitchFamily="34" charset="0"/>
              <a:buChar char="•"/>
            </a:pPr>
            <a:endParaRPr lang="fr-CA" sz="1200" dirty="0">
              <a:latin typeface="Arial Nova" panose="020B0504020202020204" pitchFamily="34" charset="0"/>
            </a:endParaRPr>
          </a:p>
          <a:p>
            <a:r>
              <a:rPr lang="fr-CA" sz="1200" b="1" dirty="0">
                <a:latin typeface="Arial Nova" panose="020B0504020202020204" pitchFamily="34" charset="0"/>
              </a:rPr>
              <a:t>Formes</a:t>
            </a:r>
          </a:p>
          <a:p>
            <a:pPr marL="285750" indent="-103188">
              <a:buFont typeface="Arial" panose="020B0604020202020204" pitchFamily="34" charset="0"/>
              <a:buChar char="•"/>
            </a:pPr>
            <a:r>
              <a:rPr lang="fr-CA" sz="1200" i="1" dirty="0">
                <a:latin typeface="Arial Nova" panose="020B0504020202020204" pitchFamily="34" charset="0"/>
              </a:rPr>
              <a:t>Nomme trois objets aux formes arrondies présents dans l’image.</a:t>
            </a:r>
          </a:p>
          <a:p>
            <a:endParaRPr lang="fr-CA" sz="1200" dirty="0">
              <a:latin typeface="Arial Nova" panose="020B0504020202020204" pitchFamily="34" charset="0"/>
            </a:endParaRPr>
          </a:p>
          <a:p>
            <a:r>
              <a:rPr lang="fr-CA" sz="1200" b="1" dirty="0">
                <a:latin typeface="Arial Nova" panose="020B0504020202020204" pitchFamily="34" charset="0"/>
              </a:rPr>
              <a:t>Composition de l’image (cadrage)</a:t>
            </a:r>
          </a:p>
          <a:p>
            <a:pPr marL="285750" indent="-103188">
              <a:buFont typeface="Arial" panose="020B0604020202020204" pitchFamily="34" charset="0"/>
              <a:buChar char="•"/>
            </a:pPr>
            <a:r>
              <a:rPr lang="fr-CA" sz="1200" i="1" dirty="0">
                <a:latin typeface="Arial Nova" panose="020B0504020202020204" pitchFamily="34" charset="0"/>
              </a:rPr>
              <a:t>La photographie a-t-elle été prise à la verticale ou à l’horizontale?</a:t>
            </a:r>
          </a:p>
          <a:p>
            <a:pPr marL="285750" indent="-103188">
              <a:buFont typeface="Arial" panose="020B0604020202020204" pitchFamily="34" charset="0"/>
              <a:buChar char="•"/>
            </a:pPr>
            <a:endParaRPr lang="fr-CA" sz="1200" dirty="0">
              <a:latin typeface="Arial Nova" panose="020B0504020202020204" pitchFamily="34" charset="0"/>
            </a:endParaRPr>
          </a:p>
          <a:p>
            <a:r>
              <a:rPr lang="fr-CA" sz="1200" b="1" dirty="0">
                <a:latin typeface="Arial Nova" panose="020B0504020202020204" pitchFamily="34" charset="0"/>
              </a:rPr>
              <a:t>Texture</a:t>
            </a:r>
          </a:p>
          <a:p>
            <a:pPr marL="285750" indent="-103188">
              <a:buFont typeface="Arial" panose="020B0604020202020204" pitchFamily="34" charset="0"/>
              <a:buChar char="•"/>
            </a:pPr>
            <a:r>
              <a:rPr lang="fr-CA" sz="1200" i="1" dirty="0">
                <a:latin typeface="Arial Nova" panose="020B0504020202020204" pitchFamily="34" charset="0"/>
              </a:rPr>
              <a:t>On arrive bien à voir les textures présentes dans cette image. Selon toi, quelle est la texture du tapis?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10</a:t>
            </a:fld>
            <a:endParaRPr lang="fr-CA"/>
          </a:p>
        </p:txBody>
      </p:sp>
    </p:spTree>
    <p:extLst>
      <p:ext uri="{BB962C8B-B14F-4D97-AF65-F5344CB8AC3E}">
        <p14:creationId xmlns:p14="http://schemas.microsoft.com/office/powerpoint/2010/main" val="2843869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rtl="0">
              <a:buFont typeface="+mj-lt"/>
              <a:buNone/>
            </a:pPr>
            <a:r>
              <a:rPr lang="fr-CA" sz="1400" b="1" kern="1200" dirty="0">
                <a:solidFill>
                  <a:schemeClr val="tx1"/>
                </a:solidFill>
                <a:effectLst/>
                <a:latin typeface="Calibri" panose="020F0502020204030204" pitchFamily="34" charset="0"/>
                <a:cs typeface="Times New Roman" panose="02020603050405020304" pitchFamily="18" charset="0"/>
              </a:rPr>
              <a:t>OBSERVATION</a:t>
            </a:r>
          </a:p>
          <a:p>
            <a:pPr marL="0" indent="0" algn="l" rtl="0">
              <a:buFont typeface="+mj-lt"/>
              <a:buNone/>
            </a:pPr>
            <a:r>
              <a:rPr lang="fr-CA" sz="1400" b="1" kern="1200" dirty="0">
                <a:solidFill>
                  <a:schemeClr val="tx1"/>
                </a:solidFill>
                <a:effectLst/>
                <a:latin typeface="Calibri" panose="020F0502020204030204" pitchFamily="34" charset="0"/>
                <a:cs typeface="Times New Roman" panose="02020603050405020304" pitchFamily="18" charset="0"/>
              </a:rPr>
              <a:t>RÉCAPITULATION</a:t>
            </a:r>
          </a:p>
          <a:p>
            <a:pPr lvl="1"/>
            <a:endParaRPr lang="fr-CA" sz="1400" i="0" dirty="0">
              <a:solidFill>
                <a:srgbClr val="3B3A33"/>
              </a:solidFill>
              <a:latin typeface="ArialNova"/>
            </a:endParaRPr>
          </a:p>
          <a:p>
            <a:pPr lvl="1"/>
            <a:r>
              <a:rPr lang="fr-CA" sz="1400" i="0" dirty="0">
                <a:solidFill>
                  <a:srgbClr val="3B3A33"/>
                </a:solidFill>
                <a:latin typeface="ArialNova"/>
              </a:rPr>
              <a:t>S’exprimer de façon spontanée, le moins de censure possible</a:t>
            </a:r>
          </a:p>
          <a:p>
            <a:pPr lvl="1"/>
            <a:r>
              <a:rPr lang="fr-CA" sz="1400" i="0" dirty="0">
                <a:solidFill>
                  <a:srgbClr val="3B3A33"/>
                </a:solidFill>
                <a:latin typeface="ArialNova"/>
              </a:rPr>
              <a:t>Poser des questions générales. </a:t>
            </a:r>
          </a:p>
          <a:p>
            <a:pPr lvl="1"/>
            <a:r>
              <a:rPr lang="fr-CA" sz="1400" i="0" dirty="0">
                <a:solidFill>
                  <a:srgbClr val="3B3A33"/>
                </a:solidFill>
                <a:latin typeface="ArialNova"/>
              </a:rPr>
              <a:t>Évidemment avoir regarder l’œuvre avant. </a:t>
            </a:r>
          </a:p>
          <a:p>
            <a:pPr lvl="1"/>
            <a:r>
              <a:rPr lang="fr-CA" sz="1400" i="0" dirty="0">
                <a:solidFill>
                  <a:srgbClr val="3B3A33"/>
                </a:solidFill>
                <a:latin typeface="ArialNova"/>
              </a:rPr>
              <a:t>Utiliser les questions que vous vous êtes posé.</a:t>
            </a:r>
          </a:p>
          <a:p>
            <a:pPr lvl="1"/>
            <a:endParaRPr lang="fr-CA" sz="1400" i="0" dirty="0">
              <a:solidFill>
                <a:srgbClr val="3B3A33"/>
              </a:solidFill>
              <a:latin typeface="ArialNova"/>
            </a:endParaRPr>
          </a:p>
          <a:p>
            <a:pPr marL="342900" lvl="0" indent="-342900">
              <a:lnSpc>
                <a:spcPct val="107000"/>
              </a:lnSpc>
              <a:buFont typeface="Wingdings" panose="05000000000000000000" pitchFamily="2"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Il s’agit tout simplement de nommer ce qu’on voit. C’est un partage objectif. C’est ce qu’on voit et non ce que cela représente. </a:t>
            </a:r>
          </a:p>
          <a:p>
            <a:pPr marL="342900" lvl="0" indent="-342900">
              <a:lnSpc>
                <a:spcPct val="107000"/>
              </a:lnSpc>
              <a:buFont typeface="Wingdings" panose="05000000000000000000" pitchFamily="2" charset="2"/>
              <a:buChar char=""/>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On peut commencer du général au particulier ou l’inverse. Y aller par plan ou de haut en bas. On essaie de survoler tous les détails.</a:t>
            </a:r>
          </a:p>
          <a:p>
            <a:pPr marL="342900" lvl="0" indent="-342900">
              <a:lnSpc>
                <a:spcPct val="107000"/>
              </a:lnSpc>
              <a:buFont typeface="Wingdings" panose="05000000000000000000" pitchFamily="2" charset="2"/>
              <a:buChar char=""/>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On peut présenter l’œuvre en cachant des sections et finir par l’œuvre complète</a:t>
            </a:r>
          </a:p>
          <a:p>
            <a:pPr marL="342900" lvl="0" indent="-342900">
              <a:lnSpc>
                <a:spcPct val="107000"/>
              </a:lnSpc>
              <a:buFont typeface="Wingdings" panose="05000000000000000000" pitchFamily="2" charset="2"/>
              <a:buChar char=""/>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On peut faire des regroupements d’éléments : d’abord les personnages, puis les animaux. Ou d’abord les lignes, puis les couleurs, etc. </a:t>
            </a:r>
          </a:p>
          <a:p>
            <a:pPr marL="342900" lvl="0" indent="-342900">
              <a:lnSpc>
                <a:spcPct val="107000"/>
              </a:lnSpc>
              <a:spcAft>
                <a:spcPts val="800"/>
              </a:spcAft>
              <a:buFont typeface="Wingdings" panose="05000000000000000000" pitchFamily="2" charset="2"/>
              <a:buChar char=""/>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Poser des questions très terre-à-terre : </a:t>
            </a:r>
          </a:p>
          <a:p>
            <a:pPr marL="342900" lvl="0" indent="-342900" fontAlgn="ctr">
              <a:lnSpc>
                <a:spcPct val="107000"/>
              </a:lnSpc>
              <a:spcAft>
                <a:spcPts val="800"/>
              </a:spcAft>
              <a:buSzPts val="1000"/>
              <a:buFont typeface="Symbol" panose="05050102010706020507" pitchFamily="18" charset="2"/>
              <a:buChar char=""/>
              <a:tabLst>
                <a:tab pos="914400" algn="l"/>
              </a:tabLs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Que vois-tu en premier?</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ctr">
              <a:lnSpc>
                <a:spcPct val="107000"/>
              </a:lnSpc>
              <a:spcAft>
                <a:spcPts val="800"/>
              </a:spcAft>
              <a:buSzPts val="1000"/>
              <a:buFont typeface="Symbol" panose="05050102010706020507" pitchFamily="18" charset="2"/>
              <a:buChar char=""/>
              <a:tabLst>
                <a:tab pos="914400" algn="l"/>
              </a:tabLs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Qu'est-ce qui attire le plus ton attention?</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ctr">
              <a:lnSpc>
                <a:spcPct val="107000"/>
              </a:lnSpc>
              <a:spcAft>
                <a:spcPts val="800"/>
              </a:spcAft>
              <a:buSzPts val="1000"/>
              <a:buFont typeface="Symbol" panose="05050102010706020507" pitchFamily="18" charset="2"/>
              <a:buChar char=""/>
              <a:tabLst>
                <a:tab pos="914400" algn="l"/>
              </a:tabLst>
            </a:pPr>
            <a:r>
              <a:rPr lang="fr-F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Ça ressemble à quoi?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ctr">
              <a:lnSpc>
                <a:spcPct val="107000"/>
              </a:lnSpc>
              <a:spcAft>
                <a:spcPts val="800"/>
              </a:spcAft>
              <a:buSzPts val="1000"/>
              <a:buFont typeface="Symbol" panose="05050102010706020507" pitchFamily="18" charset="2"/>
              <a:buChar char=""/>
              <a:tabLst>
                <a:tab pos="914400" algn="l"/>
              </a:tabLst>
            </a:pPr>
            <a:r>
              <a:rPr lang="fr-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 l’image émettait un son, quel serait-il?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ctr">
              <a:lnSpc>
                <a:spcPct val="107000"/>
              </a:lnSpc>
              <a:spcAft>
                <a:spcPts val="800"/>
              </a:spcAft>
              <a:buSzPts val="1000"/>
              <a:buFont typeface="Symbol" panose="05050102010706020507" pitchFamily="18" charset="2"/>
              <a:buChar char=""/>
              <a:tabLst>
                <a:tab pos="914400" algn="l"/>
              </a:tabLst>
            </a:pPr>
            <a:r>
              <a:rPr lang="fr-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Peux-tu me parler de sa forme, ses couleurs? A-t-elle quelque chose de particulier, d’inédit, de bizarre?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ctr">
              <a:lnSpc>
                <a:spcPct val="107000"/>
              </a:lnSpc>
              <a:spcAft>
                <a:spcPts val="800"/>
              </a:spcAft>
              <a:buSzPts val="1000"/>
              <a:buFont typeface="Symbol" panose="05050102010706020507" pitchFamily="18" charset="2"/>
              <a:buChar char=""/>
              <a:tabLst>
                <a:tab pos="914400" algn="l"/>
              </a:tabLst>
            </a:pPr>
            <a:r>
              <a:rPr lang="fr-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 tu devais la décrire à un de tes proches en quelques phrases, que dirais-tu?</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a:p>
            <a:r>
              <a:rPr lang="fr-CA" dirty="0"/>
              <a:t>Inviter à utiliser le langage plastique</a:t>
            </a:r>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11</a:t>
            </a:fld>
            <a:endParaRPr lang="fr-CA"/>
          </a:p>
        </p:txBody>
      </p:sp>
    </p:spTree>
    <p:extLst>
      <p:ext uri="{BB962C8B-B14F-4D97-AF65-F5344CB8AC3E}">
        <p14:creationId xmlns:p14="http://schemas.microsoft.com/office/powerpoint/2010/main" val="4262134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Interpréter et analyser l’œuvre </a:t>
            </a:r>
          </a:p>
          <a:p>
            <a:endParaRPr lang="fr-CA" dirty="0"/>
          </a:p>
          <a:p>
            <a:pPr marL="0" indent="0" algn="l" rtl="0">
              <a:buFont typeface="+mj-lt"/>
              <a:buNone/>
            </a:pPr>
            <a:r>
              <a:rPr lang="fr-CA" sz="1400" b="0" i="1" dirty="0">
                <a:solidFill>
                  <a:srgbClr val="3B3A33"/>
                </a:solidFill>
                <a:effectLst/>
                <a:latin typeface="ArialNova"/>
              </a:rPr>
              <a:t>Maintenant nous allons parler un peu plus de l’œuvre.</a:t>
            </a:r>
          </a:p>
          <a:p>
            <a:pPr marL="742950" lvl="1" indent="-285750">
              <a:buFont typeface="Arial" panose="020B0604020202020204" pitchFamily="34" charset="0"/>
              <a:buChar char="•"/>
            </a:pPr>
            <a:r>
              <a:rPr lang="fr-CA" sz="1400" b="0" i="1" dirty="0">
                <a:solidFill>
                  <a:srgbClr val="3B3A33"/>
                </a:solidFill>
                <a:effectLst/>
                <a:latin typeface="ArialNova"/>
              </a:rPr>
              <a:t>Selon toi, qu'est-ce que ça raconte?</a:t>
            </a:r>
          </a:p>
          <a:p>
            <a:pPr marL="742950" lvl="1" indent="-285750">
              <a:buFont typeface="Arial" panose="020B0604020202020204" pitchFamily="34" charset="0"/>
              <a:buChar char="•"/>
            </a:pPr>
            <a:r>
              <a:rPr lang="fr-CA" sz="1400" b="0" i="1" dirty="0">
                <a:solidFill>
                  <a:srgbClr val="3B3A33"/>
                </a:solidFill>
                <a:effectLst/>
                <a:latin typeface="ArialNova"/>
              </a:rPr>
              <a:t>Est-ce que l'œuvre te faire réfléchir? Si oui, à quoi?</a:t>
            </a:r>
          </a:p>
          <a:p>
            <a:pPr marL="742950" lvl="1" indent="-285750">
              <a:buFont typeface="Arial" panose="020B0604020202020204" pitchFamily="34" charset="0"/>
              <a:buChar char="•"/>
            </a:pPr>
            <a:r>
              <a:rPr lang="fr-CA" sz="1400" b="0" i="1" dirty="0">
                <a:solidFill>
                  <a:srgbClr val="3B3A33"/>
                </a:solidFill>
                <a:effectLst/>
                <a:latin typeface="ArialNova"/>
              </a:rPr>
              <a:t>L’atmosphère est-elle chaude ou froide? Qu’est-ce qui te fait dire cela?</a:t>
            </a:r>
          </a:p>
          <a:p>
            <a:pPr marL="342900" indent="-342900" algn="l" rtl="0">
              <a:buFont typeface="+mj-lt"/>
              <a:buAutoNum type="arabicPeriod"/>
            </a:pPr>
            <a:endParaRPr lang="fr-CA" sz="1400" b="0" i="0" dirty="0">
              <a:solidFill>
                <a:srgbClr val="3B3A33"/>
              </a:solidFill>
              <a:effectLst/>
              <a:latin typeface="ArialNova"/>
            </a:endParaRPr>
          </a:p>
          <a:p>
            <a:pPr marL="342900" indent="-342900" algn="l" rtl="0">
              <a:buFont typeface="+mj-lt"/>
              <a:buAutoNum type="arabicPeriod"/>
            </a:pPr>
            <a:r>
              <a:rPr lang="fr-CA" sz="1400" b="0" i="1" dirty="0">
                <a:solidFill>
                  <a:srgbClr val="3B3A33"/>
                </a:solidFill>
                <a:effectLst/>
                <a:latin typeface="ArialNova"/>
              </a:rPr>
              <a:t>Avez-vous déjà vécu un moment comme celui-ci? Comment on se sent dans ces moments-là?</a:t>
            </a:r>
          </a:p>
          <a:p>
            <a:pPr marL="342900" indent="-342900" algn="l" rtl="0">
              <a:buFont typeface="+mj-lt"/>
              <a:buAutoNum type="arabicPeriod"/>
            </a:pPr>
            <a:endParaRPr lang="fr-CA" sz="1400" b="0" i="0" dirty="0">
              <a:solidFill>
                <a:srgbClr val="3B3A33"/>
              </a:solidFill>
              <a:effectLst/>
              <a:latin typeface="ArialNova"/>
            </a:endParaRPr>
          </a:p>
          <a:p>
            <a:pPr marL="342900" indent="-342900" algn="l" rtl="0">
              <a:buFont typeface="+mj-lt"/>
              <a:buAutoNum type="arabicPeriod"/>
            </a:pPr>
            <a:r>
              <a:rPr lang="fr-CA" sz="1400" b="0" i="1" dirty="0">
                <a:solidFill>
                  <a:srgbClr val="3B3A33"/>
                </a:solidFill>
                <a:effectLst/>
                <a:latin typeface="ArialNova"/>
              </a:rPr>
              <a:t>Je vais vous lire une description de l’œuvre. </a:t>
            </a:r>
          </a:p>
          <a:p>
            <a:pPr algn="l" fontAlgn="base"/>
            <a:r>
              <a:rPr lang="fr-CA" sz="2000" b="0" i="0" dirty="0">
                <a:solidFill>
                  <a:srgbClr val="000000"/>
                </a:solidFill>
                <a:effectLst/>
                <a:latin typeface="Graphik"/>
              </a:rPr>
              <a:t>Cette œuvre s’appelle </a:t>
            </a:r>
            <a:r>
              <a:rPr lang="fr-CA" sz="2000" b="0" i="1" dirty="0">
                <a:solidFill>
                  <a:srgbClr val="000000"/>
                </a:solidFill>
                <a:effectLst/>
                <a:latin typeface="Graphik"/>
              </a:rPr>
              <a:t>8 </a:t>
            </a:r>
            <a:r>
              <a:rPr lang="fr-CA" sz="2000" b="0" i="1" dirty="0" err="1">
                <a:solidFill>
                  <a:srgbClr val="000000"/>
                </a:solidFill>
                <a:effectLst/>
                <a:latin typeface="Graphik"/>
              </a:rPr>
              <a:t>years</a:t>
            </a:r>
            <a:r>
              <a:rPr lang="fr-CA" sz="2000" b="0" i="1" dirty="0">
                <a:solidFill>
                  <a:srgbClr val="000000"/>
                </a:solidFill>
                <a:effectLst/>
                <a:latin typeface="Graphik"/>
              </a:rPr>
              <a:t> </a:t>
            </a:r>
            <a:r>
              <a:rPr lang="fr-CA" sz="2000" b="0" i="1" dirty="0" err="1">
                <a:solidFill>
                  <a:srgbClr val="000000"/>
                </a:solidFill>
                <a:effectLst/>
                <a:latin typeface="Graphik"/>
              </a:rPr>
              <a:t>old</a:t>
            </a:r>
            <a:r>
              <a:rPr lang="fr-CA" sz="2000" b="0" i="1" dirty="0">
                <a:solidFill>
                  <a:srgbClr val="000000"/>
                </a:solidFill>
                <a:effectLst/>
                <a:latin typeface="Graphik"/>
              </a:rPr>
              <a:t> </a:t>
            </a:r>
            <a:r>
              <a:rPr lang="fr-CA" sz="2000" b="0" i="0" dirty="0">
                <a:solidFill>
                  <a:srgbClr val="000000"/>
                </a:solidFill>
                <a:effectLst/>
                <a:latin typeface="Graphik"/>
              </a:rPr>
              <a:t>(8 ans).</a:t>
            </a:r>
          </a:p>
          <a:p>
            <a:pPr algn="l" fontAlgn="base"/>
            <a:r>
              <a:rPr lang="fr-CA" sz="2000" b="0" i="0" dirty="0">
                <a:solidFill>
                  <a:srgbClr val="000000"/>
                </a:solidFill>
                <a:effectLst/>
                <a:latin typeface="Graphik"/>
              </a:rPr>
              <a:t>Dans cette image qui peut paraître banale, les artistes Carlos et Jason Sanchez explorent la solitude vécue pendant l’enfance. Dans un monde dominé par les adultes, il est facile pour les plus petits de se sentir impuissants et quelconques. Même entouré de biens matériels dans une chambre confortablement meublée, ce jeune garçon recroquevillé sur lui-même semble préoccupé. Avec son air renfrogné, il attend, la porte ouverte. La pénombre qui imprègne l’image plonge l’enfant dans une atmosphère lourde et inquiétante. Son regard rivé vers l’extérieur de l’image, hors champ, vers un endroit que le regardeur ne peut voir rend l’image angoissante. Les artistes forcent ce dernier à s’interroger : que s’est-il passé ? Que va-t-il arriver?</a:t>
            </a:r>
            <a:endParaRPr lang="fr-CA" sz="1400" b="0" i="1" dirty="0">
              <a:solidFill>
                <a:srgbClr val="3B3A33"/>
              </a:solidFill>
              <a:effectLst/>
              <a:latin typeface="ArialNova"/>
            </a:endParaRPr>
          </a:p>
          <a:p>
            <a:pPr marL="0" indent="0" algn="l" rtl="0">
              <a:buFont typeface="+mj-lt"/>
              <a:buNone/>
            </a:pPr>
            <a:r>
              <a:rPr lang="fr-CA" sz="1400" b="0" i="1" dirty="0">
                <a:solidFill>
                  <a:srgbClr val="3B3A33"/>
                </a:solidFill>
                <a:effectLst/>
                <a:latin typeface="ArialNova"/>
              </a:rPr>
              <a:t>Est-ce que savoir change ta perception de l’œuvre?</a:t>
            </a:r>
          </a:p>
          <a:p>
            <a:pPr marL="0" indent="0" algn="l" rtl="0">
              <a:buFont typeface="+mj-lt"/>
              <a:buNone/>
            </a:pPr>
            <a:endParaRPr lang="fr-CA" sz="1400" b="0" i="0" dirty="0">
              <a:solidFill>
                <a:srgbClr val="3B3A33"/>
              </a:solidFill>
              <a:effectLst/>
              <a:latin typeface="ArialNova"/>
            </a:endParaRPr>
          </a:p>
          <a:p>
            <a:pPr marL="0" indent="0" algn="l" rtl="0">
              <a:buFont typeface="+mj-lt"/>
              <a:buNone/>
            </a:pPr>
            <a:r>
              <a:rPr lang="fr-CA" sz="1400" b="0" i="0" dirty="0">
                <a:solidFill>
                  <a:srgbClr val="3B3A33"/>
                </a:solidFill>
                <a:effectLst/>
                <a:latin typeface="ArialNova"/>
              </a:rPr>
              <a:t>3. </a:t>
            </a:r>
            <a:r>
              <a:rPr lang="fr-CA" sz="1400" b="0" i="1" dirty="0">
                <a:solidFill>
                  <a:srgbClr val="3B3A33"/>
                </a:solidFill>
                <a:effectLst/>
                <a:latin typeface="ArialNova"/>
              </a:rPr>
              <a:t>À votre avis pourquoi avoir choisi le titre 8 </a:t>
            </a:r>
            <a:r>
              <a:rPr lang="fr-CA" sz="1400" b="0" i="1" dirty="0" err="1">
                <a:solidFill>
                  <a:srgbClr val="3B3A33"/>
                </a:solidFill>
                <a:effectLst/>
                <a:latin typeface="ArialNova"/>
              </a:rPr>
              <a:t>years</a:t>
            </a:r>
            <a:r>
              <a:rPr lang="fr-CA" sz="1400" b="0" i="1" dirty="0">
                <a:solidFill>
                  <a:srgbClr val="3B3A33"/>
                </a:solidFill>
                <a:effectLst/>
                <a:latin typeface="ArialNova"/>
              </a:rPr>
              <a:t> </a:t>
            </a:r>
            <a:r>
              <a:rPr lang="fr-CA" sz="1400" b="0" i="1" dirty="0" err="1">
                <a:solidFill>
                  <a:srgbClr val="3B3A33"/>
                </a:solidFill>
                <a:effectLst/>
                <a:latin typeface="ArialNova"/>
              </a:rPr>
              <a:t>old</a:t>
            </a:r>
            <a:r>
              <a:rPr lang="fr-CA" sz="1400" b="0" i="1" dirty="0">
                <a:solidFill>
                  <a:srgbClr val="3B3A33"/>
                </a:solidFill>
                <a:effectLst/>
                <a:latin typeface="ArialNova"/>
              </a:rPr>
              <a:t> (8 ans)?</a:t>
            </a:r>
          </a:p>
          <a:p>
            <a:pPr marL="0" lvl="0" indent="0">
              <a:buFont typeface="Arial" panose="020B0604020202020204" pitchFamily="34" charset="0"/>
              <a:buNone/>
            </a:pPr>
            <a:endParaRPr lang="fr-CA" sz="1400" b="0" i="0" dirty="0">
              <a:solidFill>
                <a:srgbClr val="3B3A33"/>
              </a:solidFill>
              <a:effectLst/>
              <a:latin typeface="ArialNova"/>
            </a:endParaRPr>
          </a:p>
          <a:p>
            <a:pPr marL="0" lvl="0" indent="0">
              <a:buFont typeface="Arial" panose="020B0604020202020204" pitchFamily="34" charset="0"/>
              <a:buNone/>
            </a:pPr>
            <a:r>
              <a:rPr lang="fr-CA" sz="1400" b="0" i="0" dirty="0">
                <a:solidFill>
                  <a:srgbClr val="3B3A33"/>
                </a:solidFill>
                <a:effectLst/>
                <a:latin typeface="ArialNova"/>
              </a:rPr>
              <a:t>4.S</a:t>
            </a:r>
            <a:r>
              <a:rPr lang="fr-CA" sz="1400" b="0" i="1" dirty="0">
                <a:solidFill>
                  <a:srgbClr val="3B3A33"/>
                </a:solidFill>
                <a:effectLst/>
                <a:latin typeface="ArialNova"/>
              </a:rPr>
              <a:t>elon vous, nous sommes à quelle époque? Cette scène pourrait-elle avoir lieu aujourd’hui?</a:t>
            </a:r>
          </a:p>
          <a:p>
            <a:pPr marL="0" lvl="0" indent="0">
              <a:buFont typeface="Arial" panose="020B0604020202020204" pitchFamily="34" charset="0"/>
              <a:buNone/>
            </a:pPr>
            <a:r>
              <a:rPr lang="fr-CA" sz="1400" b="0" i="1" dirty="0">
                <a:solidFill>
                  <a:srgbClr val="3B3A33"/>
                </a:solidFill>
                <a:effectLst/>
                <a:latin typeface="ArialNova"/>
              </a:rPr>
              <a:t>Quels sont les indices qui permettent de connaître l’époque?</a:t>
            </a:r>
          </a:p>
          <a:p>
            <a:pPr marL="0" lvl="0" indent="0">
              <a:buFont typeface="Arial" panose="020B0604020202020204" pitchFamily="34" charset="0"/>
              <a:buNone/>
            </a:pPr>
            <a:endParaRPr lang="fr-CA" sz="1400" b="0" i="1" dirty="0">
              <a:solidFill>
                <a:srgbClr val="3B3A33"/>
              </a:solidFill>
              <a:effectLst/>
              <a:latin typeface="ArialNova"/>
            </a:endParaRPr>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12</a:t>
            </a:fld>
            <a:endParaRPr lang="fr-CA"/>
          </a:p>
        </p:txBody>
      </p:sp>
    </p:spTree>
    <p:extLst>
      <p:ext uri="{BB962C8B-B14F-4D97-AF65-F5344CB8AC3E}">
        <p14:creationId xmlns:p14="http://schemas.microsoft.com/office/powerpoint/2010/main" val="2995076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gn="l" rtl="0">
              <a:buFont typeface="+mj-lt"/>
              <a:buAutoNum type="arabicPeriod"/>
            </a:pPr>
            <a:r>
              <a:rPr lang="fr-CA" sz="1200" b="0" i="1" dirty="0">
                <a:solidFill>
                  <a:srgbClr val="3B3A33"/>
                </a:solidFill>
                <a:effectLst/>
                <a:latin typeface="ArialNova"/>
              </a:rPr>
              <a:t>Parmi les émotions suivantes, laquelle ou lesquelles correspondent le mieux à ce que vous ressentez en regardant l’image ? Selon vous, laquelle correspond à ce que le personnage semble ressentir.</a:t>
            </a:r>
          </a:p>
          <a:p>
            <a:pPr marL="342900" indent="-342900" algn="l" rtl="0">
              <a:buFont typeface="+mj-lt"/>
              <a:buAutoNum type="arabicPeriod"/>
            </a:pPr>
            <a:endParaRPr lang="fr-CA" sz="1200" b="0" i="1" dirty="0">
              <a:solidFill>
                <a:srgbClr val="3B3A33"/>
              </a:solidFill>
              <a:effectLst/>
              <a:latin typeface="ArialNova"/>
            </a:endParaRPr>
          </a:p>
          <a:p>
            <a:pPr marL="342900" indent="-342900" algn="l" rtl="0">
              <a:buFont typeface="+mj-lt"/>
              <a:buAutoNum type="arabicPeriod"/>
            </a:pPr>
            <a:endParaRPr lang="fr-CA" sz="1200" b="0" i="1" dirty="0">
              <a:solidFill>
                <a:srgbClr val="3B3A33"/>
              </a:solidFill>
              <a:effectLst/>
              <a:latin typeface="ArialNova"/>
            </a:endParaRPr>
          </a:p>
          <a:p>
            <a:pPr marL="342900" indent="-342900" algn="l" rtl="0">
              <a:buFont typeface="+mj-lt"/>
              <a:buAutoNum type="arabicPeriod"/>
            </a:pPr>
            <a:r>
              <a:rPr lang="fr-CA" sz="1200" b="1" i="1" dirty="0">
                <a:solidFill>
                  <a:srgbClr val="3B3A33"/>
                </a:solidFill>
                <a:effectLst/>
                <a:latin typeface="ArialNova"/>
              </a:rPr>
              <a:t>Deuxième et troisième cycle : </a:t>
            </a:r>
            <a:r>
              <a:rPr lang="fr-CA" sz="1200" b="0" i="1" dirty="0">
                <a:solidFill>
                  <a:srgbClr val="3B3A33"/>
                </a:solidFill>
                <a:effectLst/>
                <a:latin typeface="ArialNova"/>
              </a:rPr>
              <a:t>Nommer au moins 2 éléments dans l’image qui vous incitent à choisir cette ou ces émotion(s).</a:t>
            </a:r>
          </a:p>
          <a:p>
            <a:pPr marL="342900" indent="-342900" algn="l" rtl="0">
              <a:buFont typeface="+mj-lt"/>
              <a:buAutoNum type="arabicPeriod"/>
            </a:pPr>
            <a:endParaRPr lang="fr-CA" sz="1200" b="0" i="1" dirty="0">
              <a:solidFill>
                <a:srgbClr val="3B3A33"/>
              </a:solidFill>
              <a:effectLst/>
              <a:latin typeface="ArialNova"/>
            </a:endParaRPr>
          </a:p>
          <a:p>
            <a:pPr marL="0" indent="0" algn="l" rtl="0">
              <a:buFont typeface="+mj-lt"/>
              <a:buNone/>
            </a:pPr>
            <a:endParaRPr lang="fr-CA" sz="1200" b="0" i="0" dirty="0">
              <a:solidFill>
                <a:srgbClr val="3B3A33"/>
              </a:solidFill>
              <a:effectLst/>
              <a:latin typeface="ArialNova"/>
            </a:endParaRPr>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13</a:t>
            </a:fld>
            <a:endParaRPr lang="fr-CA"/>
          </a:p>
        </p:txBody>
      </p:sp>
    </p:spTree>
    <p:extLst>
      <p:ext uri="{BB962C8B-B14F-4D97-AF65-F5344CB8AC3E}">
        <p14:creationId xmlns:p14="http://schemas.microsoft.com/office/powerpoint/2010/main" val="1936264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gn="l" rtl="0">
              <a:buFont typeface="+mj-lt"/>
              <a:buAutoNum type="arabicPeriod"/>
            </a:pPr>
            <a:endParaRPr lang="fr-CA" sz="1400" b="0" i="0" dirty="0">
              <a:solidFill>
                <a:srgbClr val="3B3A33"/>
              </a:solidFill>
              <a:effectLst/>
              <a:latin typeface="ArialNova"/>
            </a:endParaRPr>
          </a:p>
          <a:p>
            <a:pPr>
              <a:lnSpc>
                <a:spcPct val="107000"/>
              </a:lnSpc>
              <a:spcAft>
                <a:spcPts val="800"/>
              </a:spcAft>
            </a:pPr>
            <a:r>
              <a:rPr lang="fr-CA" sz="1400" b="1" dirty="0">
                <a:effectLst/>
                <a:latin typeface="Calibri" panose="020F0502020204030204" pitchFamily="34" charset="0"/>
                <a:ea typeface="Calibri" panose="020F0502020204030204" pitchFamily="34" charset="0"/>
                <a:cs typeface="Times New Roman" panose="02020603050405020304" pitchFamily="18" charset="0"/>
              </a:rPr>
              <a:t>L’ANALYSE ET L’INTERPRÉTATION (3 minutes)</a:t>
            </a:r>
          </a:p>
          <a:p>
            <a:pPr>
              <a:lnSpc>
                <a:spcPct val="107000"/>
              </a:lnSpc>
              <a:spcAft>
                <a:spcPts val="800"/>
              </a:spcAft>
            </a:pPr>
            <a:r>
              <a:rPr lang="fr-CA" sz="1400" b="1" dirty="0">
                <a:effectLst/>
                <a:latin typeface="Calibri" panose="020F0502020204030204" pitchFamily="34" charset="0"/>
                <a:ea typeface="Calibri" panose="020F0502020204030204" pitchFamily="34" charset="0"/>
                <a:cs typeface="Times New Roman" panose="02020603050405020304" pitchFamily="18" charset="0"/>
              </a:rPr>
              <a:t>RÉCAPITULATION</a:t>
            </a:r>
          </a:p>
          <a:p>
            <a:pPr>
              <a:lnSpc>
                <a:spcPct val="107000"/>
              </a:lnSpc>
              <a:spcAft>
                <a:spcPts val="800"/>
              </a:spcAft>
            </a:pPr>
            <a:endParaRPr lang="fr-CA"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400" b="0" i="0" dirty="0">
                <a:effectLst/>
                <a:latin typeface="Calibri" panose="020F0502020204030204" pitchFamily="34" charset="0"/>
                <a:ea typeface="Calibri" panose="020F0502020204030204" pitchFamily="34" charset="0"/>
                <a:cs typeface="Times New Roman" panose="02020603050405020304" pitchFamily="18" charset="0"/>
              </a:rPr>
              <a:t>Vous avez vu je vous ai fait faire:</a:t>
            </a:r>
          </a:p>
          <a:p>
            <a:pPr marL="342900" indent="-342900" algn="l" rtl="0">
              <a:buFont typeface="+mj-lt"/>
              <a:buAutoNum type="arabicPeriod"/>
            </a:pPr>
            <a:r>
              <a:rPr lang="fr-CA" sz="1400" b="0" i="0" dirty="0">
                <a:solidFill>
                  <a:srgbClr val="3B3A33"/>
                </a:solidFill>
                <a:effectLst/>
                <a:latin typeface="ArialNova"/>
              </a:rPr>
              <a:t>Inviter à faire un lien avec leur vie </a:t>
            </a:r>
          </a:p>
          <a:p>
            <a:pPr marL="342900" indent="-342900" algn="l" rtl="0">
              <a:buFont typeface="+mj-lt"/>
              <a:buAutoNum type="arabicPeriod"/>
            </a:pPr>
            <a:r>
              <a:rPr lang="fr-CA" sz="1400" b="0" i="0" dirty="0">
                <a:solidFill>
                  <a:srgbClr val="3B3A33"/>
                </a:solidFill>
                <a:effectLst/>
                <a:latin typeface="ArialNova"/>
              </a:rPr>
              <a:t>Présenter l’œuvre à partir de la description sur la fiche pour savoir change si cela changeait votre perception de l’œuvre?</a:t>
            </a:r>
          </a:p>
          <a:p>
            <a:pPr marL="342900" indent="-342900" algn="l" rtl="0">
              <a:buFont typeface="+mj-lt"/>
              <a:buAutoNum type="arabicPeriod"/>
            </a:pPr>
            <a:r>
              <a:rPr lang="fr-CA" sz="1400" b="0" i="0" dirty="0">
                <a:solidFill>
                  <a:srgbClr val="3B3A33"/>
                </a:solidFill>
                <a:effectLst/>
                <a:latin typeface="ArialNova"/>
              </a:rPr>
              <a:t>Fait faire des liens entre ce qu’ils ont vu, ressenti et compris et ce que les artistes ont tenté d’exprimer.</a:t>
            </a:r>
          </a:p>
          <a:p>
            <a:pPr marL="342900" indent="-342900" algn="l" rtl="0">
              <a:buFont typeface="+mj-lt"/>
              <a:buAutoNum type="arabicPeriod"/>
            </a:pPr>
            <a:r>
              <a:rPr lang="fr-CA" sz="1400" b="0" i="0" dirty="0">
                <a:solidFill>
                  <a:srgbClr val="3B3A33"/>
                </a:solidFill>
                <a:effectLst/>
                <a:latin typeface="ArialNova"/>
              </a:rPr>
              <a:t>Demander votre avis sur le titre 8 </a:t>
            </a:r>
            <a:r>
              <a:rPr lang="fr-CA" sz="1400" b="0" i="0" dirty="0" err="1">
                <a:solidFill>
                  <a:srgbClr val="3B3A33"/>
                </a:solidFill>
                <a:effectLst/>
                <a:latin typeface="ArialNova"/>
              </a:rPr>
              <a:t>years</a:t>
            </a:r>
            <a:r>
              <a:rPr lang="fr-CA" sz="1400" b="0" i="0" dirty="0">
                <a:solidFill>
                  <a:srgbClr val="3B3A33"/>
                </a:solidFill>
                <a:effectLst/>
                <a:latin typeface="ArialNova"/>
              </a:rPr>
              <a:t> </a:t>
            </a:r>
            <a:r>
              <a:rPr lang="fr-CA" sz="1400" b="0" i="0" dirty="0" err="1">
                <a:solidFill>
                  <a:srgbClr val="3B3A33"/>
                </a:solidFill>
                <a:effectLst/>
                <a:latin typeface="ArialNova"/>
              </a:rPr>
              <a:t>old</a:t>
            </a:r>
            <a:r>
              <a:rPr lang="fr-CA" sz="1400" b="0" i="0" dirty="0">
                <a:solidFill>
                  <a:srgbClr val="3B3A33"/>
                </a:solidFill>
                <a:effectLst/>
                <a:latin typeface="ArialNova"/>
              </a:rPr>
              <a:t> (8 ans)?</a:t>
            </a:r>
          </a:p>
          <a:p>
            <a:pPr>
              <a:lnSpc>
                <a:spcPct val="107000"/>
              </a:lnSpc>
              <a:spcAft>
                <a:spcPts val="800"/>
              </a:spcAft>
            </a:pPr>
            <a:endParaRPr lang="fr-CA"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A"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400" b="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fr-CA"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Il s’agit de réfléchir, de questionner et de faire des liens. Les réponses seront bien souvent subjectives. Chacun a sa perception de l’œuvre.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fr-CA" sz="1400" dirty="0">
                <a:effectLst/>
                <a:latin typeface="Calibri" panose="020F0502020204030204" pitchFamily="34" charset="0"/>
                <a:ea typeface="Calibri" panose="020F0502020204030204" pitchFamily="34" charset="0"/>
                <a:cs typeface="Times New Roman" panose="02020603050405020304" pitchFamily="18" charset="0"/>
              </a:rPr>
              <a:t>TOUTES LES INTERPRÉTATIONS SONT BONNES</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On peut tenter des liens avec l’histoire passée et ce qu’on vit aujourd’hui.</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On peut se questionner sur le contexte de l’œuvre ou de sa création (social, politique, historique)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Si vous détenez des informations contextuelles sur l’œuvre, il peut être enrichissant de les partager et de sonder les élèves sur les liens entre cette information et l’œuvre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Les informations techniques et plastiques peuvent aussi nourrir la réflexion (grandeur, composition, médium)</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D’après toi :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alibri" panose="020F0502020204030204" pitchFamily="34" charset="0"/>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Qu'est-ce que ça raconte? Qu'est-ce qu'elle évoque?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alibri" panose="020F0502020204030204" pitchFamily="34" charset="0"/>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Que nous dit le titre?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alibri" panose="020F0502020204030204" pitchFamily="34" charset="0"/>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Quel lien avec aujourd'hui? Avec toi? Avec notre société?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alibri" panose="020F0502020204030204" pitchFamily="34" charset="0"/>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Est-ce que l'œuvre te faire ressentir quelque chose?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alibri" panose="020F0502020204030204" pitchFamily="34" charset="0"/>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Est-ce que l'œuvre te faire réfléchir?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alibri" panose="020F0502020204030204" pitchFamily="34" charset="0"/>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Qu'est-ce que cette couleur, forme, texture... évoque?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alibri" panose="020F0502020204030204" pitchFamily="34" charset="0"/>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Est-ce que cela te rappelle quelque chose? Un souvenir? Un lieu? Une personne?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alibri" panose="020F0502020204030204" pitchFamily="34" charset="0"/>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Peut-on reconnaître des objets?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alibri" panose="020F0502020204030204" pitchFamily="34" charset="0"/>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Sont-ils utilisés de façon détournée?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alibri" panose="020F0502020204030204" pitchFamily="34" charset="0"/>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Proposer une liste d’états ou de sentiments. Choisir le mot qui correspondrait le plus et expliquer pourquoi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ctr">
              <a:lnSpc>
                <a:spcPct val="107000"/>
              </a:lnSpc>
              <a:buFont typeface="Wingdings" panose="05000000000000000000" pitchFamily="2" charset="2"/>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Si quelqu'un te demandait d'expliquer cette œuvre, que dirais-tu?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ctr">
              <a:lnSpc>
                <a:spcPct val="107000"/>
              </a:lnSpc>
              <a:buFont typeface="Wingdings" panose="05000000000000000000" pitchFamily="2" charset="2"/>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Il faut encourage l’élève à utiliser le vocabulaire propre aux arts plastiques (formes angulaires, lignes brisées, couleurs froides, etc.)</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ctr">
              <a:lnSpc>
                <a:spcPct val="107000"/>
              </a:lnSpc>
              <a:spcAft>
                <a:spcPts val="800"/>
              </a:spcAft>
              <a:buFont typeface="Wingdings" panose="05000000000000000000" pitchFamily="2" charset="2"/>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Avec les plus âgés, les réponses doivent être expliquée par ce qui a été observé en amont. L’élève doit faire des liens entre ce qu’il a vu et ce qu’il comprend/ressent.</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fr-CA" dirty="0"/>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14</a:t>
            </a:fld>
            <a:endParaRPr lang="fr-CA"/>
          </a:p>
        </p:txBody>
      </p:sp>
    </p:spTree>
    <p:extLst>
      <p:ext uri="{BB962C8B-B14F-4D97-AF65-F5344CB8AC3E}">
        <p14:creationId xmlns:p14="http://schemas.microsoft.com/office/powerpoint/2010/main" val="3057389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Font typeface="Arial" panose="020B0604020202020204" pitchFamily="34" charset="0"/>
              <a:buNone/>
            </a:pPr>
            <a:r>
              <a:rPr lang="fr-CA" sz="1400" b="0" i="0" dirty="0">
                <a:solidFill>
                  <a:srgbClr val="3B3A33"/>
                </a:solidFill>
                <a:effectLst/>
                <a:latin typeface="ArialNova"/>
              </a:rPr>
              <a:t>Dans le chat terminez la phrase suivante : </a:t>
            </a:r>
          </a:p>
          <a:p>
            <a:pPr marL="0" lvl="0" indent="0">
              <a:buFont typeface="Arial" panose="020B0604020202020204" pitchFamily="34" charset="0"/>
              <a:buNone/>
            </a:pPr>
            <a:endParaRPr lang="fr-CA" sz="1400" b="0" i="0" dirty="0">
              <a:solidFill>
                <a:srgbClr val="3B3A33"/>
              </a:solidFill>
              <a:effectLst/>
              <a:latin typeface="ArialNova"/>
            </a:endParaRPr>
          </a:p>
          <a:p>
            <a:pPr marL="0" lvl="0" indent="0">
              <a:buFont typeface="Arial" panose="020B0604020202020204" pitchFamily="34" charset="0"/>
              <a:buNone/>
            </a:pPr>
            <a:r>
              <a:rPr lang="fr-CA" sz="1400" b="0" i="0" dirty="0">
                <a:solidFill>
                  <a:srgbClr val="3B3A33"/>
                </a:solidFill>
                <a:effectLst/>
                <a:latin typeface="ArialNova"/>
              </a:rPr>
              <a:t>Je trouve que cette œuvre… parce que / à cause de / grâce à… </a:t>
            </a:r>
          </a:p>
          <a:p>
            <a:pPr marL="0" lvl="0" indent="0">
              <a:buFont typeface="Arial" panose="020B0604020202020204" pitchFamily="34" charset="0"/>
              <a:buNone/>
            </a:pPr>
            <a:endParaRPr lang="fr-CA" sz="1400" b="0" i="0" dirty="0">
              <a:solidFill>
                <a:srgbClr val="3B3A33"/>
              </a:solidFill>
              <a:effectLst/>
              <a:latin typeface="ArialNova"/>
            </a:endParaRPr>
          </a:p>
          <a:p>
            <a:pPr marL="0" lvl="0" indent="0">
              <a:buFont typeface="Arial" panose="020B0604020202020204" pitchFamily="34" charset="0"/>
              <a:buNone/>
            </a:pPr>
            <a:r>
              <a:rPr lang="fr-CA" sz="1400" b="0" i="0" dirty="0">
                <a:solidFill>
                  <a:srgbClr val="3B3A33"/>
                </a:solidFill>
                <a:effectLst/>
                <a:latin typeface="ArialNova"/>
              </a:rPr>
              <a:t>Toutes les opinions sont bonnes! C’est VOTRE opinion.</a:t>
            </a:r>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15</a:t>
            </a:fld>
            <a:endParaRPr lang="fr-CA"/>
          </a:p>
        </p:txBody>
      </p:sp>
    </p:spTree>
    <p:extLst>
      <p:ext uri="{BB962C8B-B14F-4D97-AF65-F5344CB8AC3E}">
        <p14:creationId xmlns:p14="http://schemas.microsoft.com/office/powerpoint/2010/main" val="97076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fontAlgn="ctr">
              <a:lnSpc>
                <a:spcPct val="107000"/>
              </a:lnSpc>
              <a:buFont typeface="Wingdings" panose="05000000000000000000" pitchFamily="2" charset="2"/>
              <a:buChar char=""/>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Arial" panose="020B0604020202020204" pitchFamily="34" charset="0"/>
              <a:buNone/>
            </a:pPr>
            <a:r>
              <a:rPr lang="fr-CA" sz="1800" b="0" i="0" dirty="0">
                <a:solidFill>
                  <a:srgbClr val="3B3A33"/>
                </a:solidFill>
                <a:effectLst/>
                <a:latin typeface="ArialNova"/>
              </a:rPr>
              <a:t>Jugement critique</a:t>
            </a:r>
          </a:p>
          <a:p>
            <a:pPr marL="0" lvl="0" indent="0">
              <a:buFont typeface="Arial" panose="020B0604020202020204" pitchFamily="34" charset="0"/>
              <a:buNone/>
            </a:pPr>
            <a:endParaRPr lang="fr-CA" sz="1800" b="0" i="0" dirty="0">
              <a:solidFill>
                <a:srgbClr val="3B3A33"/>
              </a:solidFill>
              <a:effectLst/>
              <a:latin typeface="ArialNova"/>
            </a:endParaRPr>
          </a:p>
          <a:p>
            <a:pPr marL="0" lvl="0" indent="0">
              <a:buFont typeface="Arial" panose="020B0604020202020204" pitchFamily="34" charset="0"/>
              <a:buNone/>
            </a:pPr>
            <a:r>
              <a:rPr lang="fr-CA" sz="1800" b="0" i="0" dirty="0">
                <a:solidFill>
                  <a:srgbClr val="3B3A33"/>
                </a:solidFill>
                <a:effectLst/>
                <a:latin typeface="ArialNova"/>
              </a:rPr>
              <a:t>Pour les plus jeunes (5-7 ans): Juste exprimer une opinion, avoir un avis. Bonhomme sourire – Pourquoi?</a:t>
            </a:r>
          </a:p>
          <a:p>
            <a:pPr marL="0" lvl="0" indent="0">
              <a:buFont typeface="Arial" panose="020B0604020202020204" pitchFamily="34" charset="0"/>
              <a:buNone/>
            </a:pPr>
            <a:endParaRPr lang="fr-CA" sz="1800" b="0" i="0" dirty="0">
              <a:solidFill>
                <a:srgbClr val="3B3A33"/>
              </a:solidFill>
              <a:effectLst/>
              <a:latin typeface="ArialNova"/>
            </a:endParaRPr>
          </a:p>
          <a:p>
            <a:pPr marL="0" lvl="0" indent="0">
              <a:buFont typeface="Arial" panose="020B0604020202020204" pitchFamily="34" charset="0"/>
              <a:buNone/>
            </a:pPr>
            <a:r>
              <a:rPr lang="fr-CA" sz="1800" b="0" i="0" dirty="0">
                <a:solidFill>
                  <a:srgbClr val="3B3A33"/>
                </a:solidFill>
                <a:effectLst/>
                <a:latin typeface="ArialNova"/>
              </a:rPr>
              <a:t>8-10 ans : Expliquer son avis - J’aime ou je n’aime pas – Pourquoi? </a:t>
            </a:r>
          </a:p>
          <a:p>
            <a:pPr marL="0" lvl="0" indent="0">
              <a:buFont typeface="Arial" panose="020B0604020202020204" pitchFamily="34" charset="0"/>
              <a:buNone/>
            </a:pPr>
            <a:endParaRPr lang="fr-CA" sz="1800" b="0" i="0" dirty="0">
              <a:solidFill>
                <a:srgbClr val="3B3A33"/>
              </a:solidFill>
              <a:effectLst/>
              <a:latin typeface="ArialNova"/>
            </a:endParaRPr>
          </a:p>
          <a:p>
            <a:pPr marL="0" lvl="0" indent="0">
              <a:buFont typeface="Arial" panose="020B0604020202020204" pitchFamily="34" charset="0"/>
              <a:buNone/>
            </a:pPr>
            <a:r>
              <a:rPr lang="fr-CA" sz="1800" b="0" i="0" dirty="0">
                <a:solidFill>
                  <a:srgbClr val="3B3A33"/>
                </a:solidFill>
                <a:effectLst/>
                <a:latin typeface="ArialNova"/>
              </a:rPr>
              <a:t>11-13 ans : Argumenter - Je trouve que cette œuvre…</a:t>
            </a:r>
          </a:p>
          <a:p>
            <a:pPr marL="0" lvl="0" indent="0">
              <a:buFont typeface="Arial" panose="020B0604020202020204" pitchFamily="34" charset="0"/>
              <a:buNone/>
            </a:pPr>
            <a:endParaRPr lang="fr-CA" sz="1800" b="0" i="0" dirty="0">
              <a:solidFill>
                <a:srgbClr val="3B3A33"/>
              </a:solidFill>
              <a:effectLst/>
              <a:latin typeface="ArialNova"/>
            </a:endParaRPr>
          </a:p>
          <a:p>
            <a:pPr marL="342900" lvl="0" indent="-342900" fontAlgn="ctr">
              <a:lnSpc>
                <a:spcPct val="107000"/>
              </a:lnSpc>
              <a:buFont typeface="Wingdings" panose="05000000000000000000" pitchFamily="2"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Il s’agit de donner son opinion et la justifier à l'AIDE DE CE QU'ON A OBSERVÉ, COMPRIS ET/OU RESSENTIS.</a:t>
            </a:r>
          </a:p>
          <a:p>
            <a:pPr marL="342900" lvl="0" indent="-342900" fontAlgn="ctr">
              <a:lnSpc>
                <a:spcPct val="107000"/>
              </a:lnSpc>
              <a:spcAft>
                <a:spcPts val="800"/>
              </a:spcAft>
              <a:buFont typeface="Wingdings" panose="05000000000000000000" pitchFamily="2"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Tous les éléments des deux premières étapes permettent la construction d’une opinion bien documentée.</a:t>
            </a:r>
          </a:p>
          <a:p>
            <a:pPr lvl="1"/>
            <a:endParaRPr lang="fr-CA" dirty="0"/>
          </a:p>
          <a:p>
            <a:pPr lvl="1"/>
            <a:r>
              <a:rPr lang="fr-CA" dirty="0"/>
              <a:t>Rappeler de respecter toutes les opinions.</a:t>
            </a:r>
          </a:p>
          <a:p>
            <a:pPr lvl="1"/>
            <a:r>
              <a:rPr lang="fr-CA" dirty="0"/>
              <a:t>	</a:t>
            </a:r>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16</a:t>
            </a:fld>
            <a:endParaRPr lang="fr-CA"/>
          </a:p>
        </p:txBody>
      </p:sp>
    </p:spTree>
    <p:extLst>
      <p:ext uri="{BB962C8B-B14F-4D97-AF65-F5344CB8AC3E}">
        <p14:creationId xmlns:p14="http://schemas.microsoft.com/office/powerpoint/2010/main" val="1919174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rtl="0"/>
            <a:endParaRPr lang="fr-CA" sz="1800" b="0" i="0" dirty="0">
              <a:solidFill>
                <a:srgbClr val="3B3A33"/>
              </a:solidFill>
              <a:effectLst/>
              <a:latin typeface="ArialNova"/>
            </a:endParaRPr>
          </a:p>
          <a:p>
            <a:pPr algn="l" rtl="0"/>
            <a:r>
              <a:rPr lang="fr-CA" sz="1800" b="0" i="0" dirty="0">
                <a:solidFill>
                  <a:srgbClr val="3B3A33"/>
                </a:solidFill>
                <a:effectLst/>
                <a:latin typeface="ArialNova"/>
              </a:rPr>
              <a:t>Partage</a:t>
            </a:r>
          </a:p>
          <a:p>
            <a:pPr algn="l" rtl="0"/>
            <a:endParaRPr lang="fr-CA" sz="1800" b="0" i="1" dirty="0">
              <a:solidFill>
                <a:srgbClr val="3B3A33"/>
              </a:solidFill>
              <a:effectLst/>
              <a:latin typeface="ArialNova"/>
            </a:endParaRPr>
          </a:p>
          <a:p>
            <a:pPr algn="l" rtl="0"/>
            <a:r>
              <a:rPr lang="fr-CA" sz="1800" b="0" i="1" dirty="0">
                <a:solidFill>
                  <a:srgbClr val="3B3A33"/>
                </a:solidFill>
                <a:effectLst/>
                <a:latin typeface="ArialNova"/>
              </a:rPr>
              <a:t>Dans le chat j’aimerais que vous complétiez la phrase suivante :</a:t>
            </a:r>
          </a:p>
          <a:p>
            <a:pPr marL="285750" indent="-285750" algn="l" rtl="0">
              <a:spcAft>
                <a:spcPts val="600"/>
              </a:spcAft>
              <a:buFont typeface="Arial" panose="020B0604020202020204" pitchFamily="34" charset="0"/>
              <a:buChar char="•"/>
            </a:pPr>
            <a:r>
              <a:rPr lang="fr-CA" sz="1800" b="0" i="1" dirty="0">
                <a:solidFill>
                  <a:srgbClr val="3B3A33"/>
                </a:solidFill>
                <a:effectLst/>
                <a:latin typeface="ArialNova"/>
              </a:rPr>
              <a:t>Au moment de faire cette appréciation, je me suis senti/sentie...</a:t>
            </a:r>
          </a:p>
          <a:p>
            <a:pPr marL="285750" indent="-285750" algn="l" rtl="0">
              <a:spcAft>
                <a:spcPts val="600"/>
              </a:spcAft>
              <a:buFont typeface="Arial" panose="020B0604020202020204" pitchFamily="34" charset="0"/>
              <a:buChar char="•"/>
            </a:pPr>
            <a:endParaRPr lang="fr-CA" sz="1800" b="0" i="1" dirty="0">
              <a:solidFill>
                <a:srgbClr val="3B3A33"/>
              </a:solidFill>
              <a:effectLst/>
              <a:latin typeface="ArialNova"/>
            </a:endParaRPr>
          </a:p>
          <a:p>
            <a:pPr marL="0" indent="0" algn="l" rtl="0">
              <a:spcAft>
                <a:spcPts val="600"/>
              </a:spcAft>
              <a:buFont typeface="Arial" panose="020B0604020202020204" pitchFamily="34" charset="0"/>
              <a:buNone/>
            </a:pPr>
            <a:r>
              <a:rPr lang="fr-CA" sz="1800" b="0" i="1" dirty="0">
                <a:solidFill>
                  <a:srgbClr val="3B3A33"/>
                </a:solidFill>
                <a:effectLst/>
                <a:latin typeface="ArialNova"/>
              </a:rPr>
              <a:t>Lire les réponses. Intéressant merci. Maintenant complétez celle-ci :</a:t>
            </a:r>
          </a:p>
          <a:p>
            <a:pPr marL="285750" indent="-285750" algn="l" rtl="0">
              <a:spcAft>
                <a:spcPts val="600"/>
              </a:spcAft>
              <a:buFont typeface="Arial" panose="020B0604020202020204" pitchFamily="34" charset="0"/>
              <a:buChar char="•"/>
            </a:pPr>
            <a:r>
              <a:rPr lang="fr-CA" sz="1800" b="0" i="1" dirty="0">
                <a:solidFill>
                  <a:srgbClr val="3B3A33"/>
                </a:solidFill>
                <a:effectLst/>
                <a:latin typeface="ArialNova"/>
              </a:rPr>
              <a:t>À travers cette expérience, j’ai appris...</a:t>
            </a:r>
          </a:p>
          <a:p>
            <a:pPr algn="l" rtl="0"/>
            <a:endParaRPr lang="fr-CA" sz="1800" b="0" i="1" dirty="0">
              <a:solidFill>
                <a:srgbClr val="3B3A33"/>
              </a:solidFill>
              <a:effectLst/>
              <a:latin typeface="Arial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i="1" dirty="0"/>
              <a:t>Est-ce que quelqu’un a envie de partager son expérience?</a:t>
            </a:r>
          </a:p>
          <a:p>
            <a:pPr algn="l" rtl="0"/>
            <a:r>
              <a:rPr lang="fr-CA" sz="1800" b="0" i="0" dirty="0">
                <a:solidFill>
                  <a:srgbClr val="3B3A33"/>
                </a:solidFill>
                <a:effectLst/>
                <a:latin typeface="ArialNova"/>
              </a:rPr>
              <a:t>____________</a:t>
            </a:r>
          </a:p>
          <a:p>
            <a:pPr algn="l" rtl="0"/>
            <a:endParaRPr lang="fr-CA" sz="1800" b="0" i="0" dirty="0">
              <a:solidFill>
                <a:srgbClr val="3B3A33"/>
              </a:solidFill>
              <a:effectLst/>
              <a:latin typeface="ArialNova"/>
            </a:endParaRPr>
          </a:p>
          <a:p>
            <a:pPr algn="l" rtl="0"/>
            <a:r>
              <a:rPr lang="fr-CA" sz="1800" b="0" i="0" dirty="0">
                <a:solidFill>
                  <a:srgbClr val="3B3A33"/>
                </a:solidFill>
                <a:effectLst/>
                <a:latin typeface="ArialNova"/>
              </a:rPr>
              <a:t>RÉCAPITULATION</a:t>
            </a:r>
          </a:p>
          <a:p>
            <a:pPr algn="l" rtl="0"/>
            <a:endParaRPr lang="fr-CA" sz="1800" b="0" i="0" dirty="0">
              <a:solidFill>
                <a:srgbClr val="3B3A33"/>
              </a:solidFill>
              <a:effectLst/>
              <a:latin typeface="ArialNova"/>
            </a:endParaRPr>
          </a:p>
          <a:p>
            <a:pPr algn="l" rtl="0"/>
            <a:r>
              <a:rPr lang="fr-CA" sz="1800" b="0" i="0" dirty="0">
                <a:solidFill>
                  <a:srgbClr val="3B3A33"/>
                </a:solidFill>
                <a:effectLst/>
                <a:latin typeface="ArialNova"/>
              </a:rPr>
              <a:t>À la fin de l’appréciation, vous pouvez demander aux élèves de partager leur expérience à l’oral ou sur papier.</a:t>
            </a:r>
          </a:p>
          <a:p>
            <a:pPr algn="l" rtl="0"/>
            <a:endParaRPr lang="fr-CA" sz="1800" b="0" i="0" dirty="0">
              <a:solidFill>
                <a:srgbClr val="3B3A33"/>
              </a:solidFill>
              <a:effectLst/>
              <a:latin typeface="ArialNova"/>
            </a:endParaRPr>
          </a:p>
          <a:p>
            <a:pPr lvl="1"/>
            <a:endParaRPr lang="fr-CA" dirty="0"/>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17</a:t>
            </a:fld>
            <a:endParaRPr lang="fr-CA"/>
          </a:p>
        </p:txBody>
      </p:sp>
    </p:spTree>
    <p:extLst>
      <p:ext uri="{BB962C8B-B14F-4D97-AF65-F5344CB8AC3E}">
        <p14:creationId xmlns:p14="http://schemas.microsoft.com/office/powerpoint/2010/main" val="604557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ctr">
              <a:lnSpc>
                <a:spcPct val="107000"/>
              </a:lnSpc>
              <a:spcAft>
                <a:spcPts val="800"/>
              </a:spcAft>
            </a:pPr>
            <a:r>
              <a:rPr lang="fr-CA" sz="1400" b="1" dirty="0">
                <a:effectLst/>
                <a:latin typeface="Calibri" panose="020F0502020204030204" pitchFamily="34" charset="0"/>
                <a:ea typeface="Calibri" panose="020F0502020204030204" pitchFamily="34" charset="0"/>
                <a:cs typeface="Times New Roman" panose="02020603050405020304" pitchFamily="18" charset="0"/>
              </a:rPr>
              <a:t>CONCLUSION (1 minute)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fontAlgn="ctr">
              <a:lnSpc>
                <a:spcPct val="107000"/>
              </a:lnSpc>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DONC, Il existe plusieurs formules pour rendre son appréciation. Sur notre plateforme éducative, nous proposons quelques manières ludiques de présenter une appréciation</a:t>
            </a:r>
            <a:r>
              <a:rPr lang="fr-CA" sz="1300" dirty="0">
                <a:solidFill>
                  <a:srgbClr val="000000"/>
                </a:solidFill>
                <a:effectLst/>
                <a:latin typeface="Helvetica Neue"/>
                <a:ea typeface="Times New Roman" panose="02020603050405020304" pitchFamily="18" charset="0"/>
                <a:cs typeface="Calibri" panose="020F0502020204030204" pitchFamily="34" charset="0"/>
              </a:rPr>
              <a:t>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fontAlgn="ctr">
              <a:lnSpc>
                <a:spcPct val="107000"/>
              </a:lnSpc>
              <a:spcAft>
                <a:spcPts val="800"/>
              </a:spcAft>
            </a:pPr>
            <a:r>
              <a:rPr lang="fr-CA" sz="1400" i="1" dirty="0">
                <a:effectLst/>
                <a:latin typeface="Calibri" panose="020F0502020204030204" pitchFamily="34" charset="0"/>
                <a:ea typeface="Calibri" panose="020F0502020204030204" pitchFamily="34" charset="0"/>
                <a:cs typeface="Times New Roman" panose="02020603050405020304" pitchFamily="18" charset="0"/>
              </a:rPr>
              <a:t>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alibri" panose="020F0502020204030204" pitchFamily="34" charset="0"/>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Texte critique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alibri" panose="020F0502020204030204" pitchFamily="34" charset="0"/>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Balado</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alibri" panose="020F0502020204030204" pitchFamily="34" charset="0"/>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Discussion de groupe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Calibri" panose="020F0502020204030204" pitchFamily="34" charset="0"/>
              <a:buChar char="•"/>
            </a:pPr>
            <a:r>
              <a:rPr lang="fr-CA" sz="1400" dirty="0">
                <a:effectLst/>
                <a:latin typeface="Calibri" panose="020F0502020204030204" pitchFamily="34" charset="0"/>
                <a:ea typeface="Calibri" panose="020F0502020204030204" pitchFamily="34" charset="0"/>
                <a:cs typeface="Times New Roman" panose="02020603050405020304" pitchFamily="18" charset="0"/>
              </a:rPr>
              <a:t>Présentation orale</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ctr">
              <a:lnSpc>
                <a:spcPct val="107000"/>
              </a:lnSpc>
              <a:spcAft>
                <a:spcPts val="800"/>
              </a:spcAft>
            </a:pPr>
            <a:r>
              <a:rPr lang="fr-CA" sz="1300" dirty="0">
                <a:solidFill>
                  <a:srgbClr val="000000"/>
                </a:solidFill>
                <a:effectLst/>
                <a:latin typeface="Helvetica Neue"/>
                <a:ea typeface="Times New Roman" panose="02020603050405020304" pitchFamily="18" charset="0"/>
                <a:cs typeface="Calibri" panose="020F0502020204030204" pitchFamily="34" charset="0"/>
              </a:rPr>
              <a:t>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fontAlgn="ctr">
              <a:lnSpc>
                <a:spcPct val="107000"/>
              </a:lnSpc>
              <a:spcAft>
                <a:spcPts val="800"/>
              </a:spcAft>
            </a:pPr>
            <a:r>
              <a:rPr lang="fr-CA" sz="1400" b="1" dirty="0">
                <a:effectLst/>
                <a:latin typeface="Calibri" panose="020F0502020204030204" pitchFamily="34" charset="0"/>
                <a:ea typeface="Calibri" panose="020F0502020204030204" pitchFamily="34" charset="0"/>
                <a:cs typeface="Times New Roman" panose="02020603050405020304" pitchFamily="18" charset="0"/>
              </a:rPr>
              <a:t>Il existe aussi des exemples et outils sur le Récit des arts : https://www.recitarts.ca/fr/arts-plastiques/primaire/apprecier/</a:t>
            </a:r>
          </a:p>
          <a:p>
            <a:pPr fontAlgn="ctr">
              <a:lnSpc>
                <a:spcPct val="107000"/>
              </a:lnSpc>
              <a:spcAft>
                <a:spcPts val="800"/>
              </a:spcAft>
            </a:pPr>
            <a:r>
              <a:rPr lang="fr-CA"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400" dirty="0">
                <a:effectLst/>
                <a:latin typeface="Calibri" panose="020F0502020204030204" pitchFamily="34" charset="0"/>
                <a:ea typeface="Times New Roman" panose="02020603050405020304" pitchFamily="18" charset="0"/>
              </a:rPr>
              <a:t>Cela nous permet de révéler ce qui fait l'art :  la création artistique est porteuse de plusieurs significations selon l’interprétation qu’en fait le spectateur. Ça dépend de son bagage, sa préparation et de comment il se sent au moment d’aller à la rencontre de l’œuvre.</a:t>
            </a:r>
            <a:endParaRPr lang="fr-CA" sz="1200" dirty="0">
              <a:effectLst/>
              <a:latin typeface="Times New Roman" panose="02020603050405020304" pitchFamily="18" charset="0"/>
              <a:ea typeface="Times New Roman" panose="02020603050405020304" pitchFamily="18" charset="0"/>
            </a:endParaRPr>
          </a:p>
          <a:p>
            <a:r>
              <a:rPr lang="fr-CA" sz="1400" dirty="0">
                <a:effectLst/>
                <a:latin typeface="Calibri" panose="020F0502020204030204" pitchFamily="34" charset="0"/>
                <a:ea typeface="Times New Roman" panose="02020603050405020304" pitchFamily="18" charset="0"/>
              </a:rPr>
              <a:t> </a:t>
            </a:r>
            <a:endParaRPr lang="fr-CA" sz="1200" dirty="0">
              <a:effectLst/>
              <a:latin typeface="Times New Roman" panose="02020603050405020304" pitchFamily="18" charset="0"/>
              <a:ea typeface="Times New Roman" panose="02020603050405020304" pitchFamily="18" charset="0"/>
            </a:endParaRPr>
          </a:p>
          <a:p>
            <a:r>
              <a:rPr lang="fr-CA" sz="1400" dirty="0">
                <a:effectLst/>
                <a:latin typeface="Calibri" panose="020F0502020204030204" pitchFamily="34" charset="0"/>
                <a:ea typeface="Times New Roman" panose="02020603050405020304" pitchFamily="18" charset="0"/>
              </a:rPr>
              <a:t>L’appréciation, c’est la mise en mot de notre expérience avec une œuvre dans un but de la partager avec d’autres.</a:t>
            </a:r>
            <a:endParaRPr lang="fr-CA"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fr-CA" sz="1400" dirty="0">
                <a:effectLst/>
                <a:latin typeface="Calibri" panose="020F0502020204030204" pitchFamily="34" charset="0"/>
                <a:ea typeface="Calibri" panose="020F0502020204030204" pitchFamily="34" charset="0"/>
                <a:cs typeface="Times New Roman" panose="02020603050405020304" pitchFamily="18" charset="0"/>
              </a:rPr>
              <a:t> </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18</a:t>
            </a:fld>
            <a:endParaRPr lang="fr-CA"/>
          </a:p>
        </p:txBody>
      </p:sp>
    </p:spTree>
    <p:extLst>
      <p:ext uri="{BB962C8B-B14F-4D97-AF65-F5344CB8AC3E}">
        <p14:creationId xmlns:p14="http://schemas.microsoft.com/office/powerpoint/2010/main" val="3282001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Conseil, commission ou centre de service scolaire</a:t>
            </a:r>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19</a:t>
            </a:fld>
            <a:endParaRPr lang="fr-CA"/>
          </a:p>
        </p:txBody>
      </p:sp>
    </p:spTree>
    <p:extLst>
      <p:ext uri="{BB962C8B-B14F-4D97-AF65-F5344CB8AC3E}">
        <p14:creationId xmlns:p14="http://schemas.microsoft.com/office/powerpoint/2010/main" val="362925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2</a:t>
            </a:fld>
            <a:endParaRPr lang="fr-CA"/>
          </a:p>
        </p:txBody>
      </p:sp>
    </p:spTree>
    <p:extLst>
      <p:ext uri="{BB962C8B-B14F-4D97-AF65-F5344CB8AC3E}">
        <p14:creationId xmlns:p14="http://schemas.microsoft.com/office/powerpoint/2010/main" val="314259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3</a:t>
            </a:fld>
            <a:endParaRPr lang="fr-CA"/>
          </a:p>
        </p:txBody>
      </p:sp>
    </p:spTree>
    <p:extLst>
      <p:ext uri="{BB962C8B-B14F-4D97-AF65-F5344CB8AC3E}">
        <p14:creationId xmlns:p14="http://schemas.microsoft.com/office/powerpoint/2010/main" val="27004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noProof="0" dirty="0"/>
              <a:t>Musée située dans la ville de Québec sur un site patrimonial les Plaines d’Abraham</a:t>
            </a:r>
          </a:p>
          <a:p>
            <a:r>
              <a:rPr lang="fr-CA" noProof="0" dirty="0"/>
              <a:t>Le Musée et les jeunes : </a:t>
            </a:r>
            <a:r>
              <a:rPr lang="fr-CA" sz="1800" b="0" i="0" u="none" strike="noStrike" noProof="0" dirty="0">
                <a:solidFill>
                  <a:srgbClr val="000000"/>
                </a:solidFill>
                <a:effectLst/>
                <a:highlight>
                  <a:srgbClr val="F5F5F5"/>
                </a:highlight>
                <a:latin typeface="Calibri Light" panose="020F0302020204030204" pitchFamily="34" charset="0"/>
              </a:rPr>
              <a:t>Depuis plusieurs années, le MNBAQ offre des visites éducatives et des ateliers d’arts plastiques aux groupes scolaires. Le Musée enrichit son offre avec la création de ressources pédagogiques en ligne afin de rejoindre entre autres un plus grand nombre d’enseignants et d’élèves.</a:t>
            </a:r>
            <a:endParaRPr lang="fr-CA" noProof="0" dirty="0"/>
          </a:p>
          <a:p>
            <a:endParaRPr lang="fr-CA" dirty="0"/>
          </a:p>
          <a:p>
            <a:endParaRPr lang="fr-CA" dirty="0"/>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4</a:t>
            </a:fld>
            <a:endParaRPr lang="fr-CA"/>
          </a:p>
        </p:txBody>
      </p:sp>
    </p:spTree>
    <p:extLst>
      <p:ext uri="{BB962C8B-B14F-4D97-AF65-F5344CB8AC3E}">
        <p14:creationId xmlns:p14="http://schemas.microsoft.com/office/powerpoint/2010/main" val="3979711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nSpc>
                <a:spcPct val="107000"/>
              </a:lnSpc>
              <a:buFont typeface="Symbol" panose="05050102010706020507" pitchFamily="18" charset="2"/>
              <a:buChar char=""/>
            </a:pPr>
            <a:r>
              <a:rPr lang="fr-CA" sz="1800">
                <a:effectLst/>
                <a:latin typeface="Calibri" panose="020F0502020204030204" pitchFamily="34" charset="0"/>
                <a:ea typeface="Calibri" panose="020F0502020204030204" pitchFamily="34" charset="0"/>
                <a:cs typeface="Times New Roman" panose="02020603050405020304" pitchFamily="18" charset="0"/>
              </a:rPr>
              <a:t>Ce n’est pas uniquement dire si c’est beau ou pas. Si c’est réussi ou pas. Si on aime ou pas.</a:t>
            </a:r>
          </a:p>
          <a:p>
            <a:pPr marL="342900" lvl="0" indent="-342900">
              <a:lnSpc>
                <a:spcPct val="107000"/>
              </a:lnSpc>
              <a:buFont typeface="Symbol" panose="05050102010706020507" pitchFamily="18" charset="2"/>
              <a:buChar char=""/>
            </a:pPr>
            <a:r>
              <a:rPr lang="fr-CA" sz="1800">
                <a:effectLst/>
                <a:latin typeface="Calibri" panose="020F0502020204030204" pitchFamily="34" charset="0"/>
                <a:ea typeface="Calibri" panose="020F0502020204030204" pitchFamily="34" charset="0"/>
                <a:cs typeface="Times New Roman" panose="02020603050405020304" pitchFamily="18" charset="0"/>
              </a:rPr>
              <a:t>C’est regarder activement les œuvres en faisant des liens, puis exercer son jugement critique.</a:t>
            </a:r>
          </a:p>
          <a:p>
            <a:pPr marL="342900" lvl="0" indent="-342900">
              <a:lnSpc>
                <a:spcPct val="107000"/>
              </a:lnSpc>
              <a:buFont typeface="Symbol" panose="05050102010706020507" pitchFamily="18" charset="2"/>
              <a:buChar char=""/>
            </a:pPr>
            <a:r>
              <a:rPr lang="fr-CA" sz="1800">
                <a:effectLst/>
                <a:latin typeface="Calibri" panose="020F0502020204030204" pitchFamily="34" charset="0"/>
                <a:ea typeface="Calibri" panose="020F0502020204030204" pitchFamily="34" charset="0"/>
                <a:cs typeface="Times New Roman" panose="02020603050405020304" pitchFamily="18" charset="0"/>
              </a:rPr>
              <a:t>Et exercer son jugement critique peut être j’aime ou je n’aime pas, mais avec un argumentaire basé sur l’interprétation de faits déceler dans l’œuvre.</a:t>
            </a:r>
          </a:p>
          <a:p>
            <a:pPr marL="342900" lvl="0" indent="-342900">
              <a:lnSpc>
                <a:spcPct val="107000"/>
              </a:lnSpc>
              <a:spcAft>
                <a:spcPts val="800"/>
              </a:spcAft>
              <a:buFont typeface="Symbol" panose="05050102010706020507" pitchFamily="18" charset="2"/>
              <a:buChar char=""/>
            </a:pPr>
            <a:r>
              <a:rPr lang="fr-CA" sz="1800">
                <a:effectLst/>
                <a:latin typeface="Calibri" panose="020F0502020204030204" pitchFamily="34" charset="0"/>
                <a:ea typeface="Calibri" panose="020F0502020204030204" pitchFamily="34" charset="0"/>
                <a:cs typeface="Times New Roman" panose="02020603050405020304" pitchFamily="18" charset="0"/>
              </a:rPr>
              <a:t>Apprécier c’est se forger une opinion qui dépasse ses goûts personnels. </a:t>
            </a:r>
          </a:p>
          <a:p>
            <a:endParaRPr lang="fr-CA"/>
          </a:p>
          <a:p>
            <a:endParaRPr lang="fr-CA"/>
          </a:p>
          <a:p>
            <a:endParaRPr lang="fr-CA"/>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5</a:t>
            </a:fld>
            <a:endParaRPr lang="fr-CA"/>
          </a:p>
        </p:txBody>
      </p:sp>
    </p:spTree>
    <p:extLst>
      <p:ext uri="{BB962C8B-B14F-4D97-AF65-F5344CB8AC3E}">
        <p14:creationId xmlns:p14="http://schemas.microsoft.com/office/powerpoint/2010/main" val="239797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742950" lvl="1" indent="-285750">
              <a:lnSpc>
                <a:spcPct val="107000"/>
              </a:lnSpc>
              <a:buFont typeface="Symbol" panose="05050102010706020507" pitchFamily="18" charset="2"/>
              <a:buChar char=""/>
            </a:pPr>
            <a:r>
              <a:rPr lang="fr-CA" sz="1800">
                <a:effectLst/>
                <a:latin typeface="Calibri" panose="020F0502020204030204" pitchFamily="34" charset="0"/>
                <a:ea typeface="Calibri" panose="020F0502020204030204" pitchFamily="34" charset="0"/>
                <a:cs typeface="Times New Roman" panose="02020603050405020304" pitchFamily="18" charset="0"/>
              </a:rPr>
              <a:t>Permet d’apprendre à exercer son jugement critique et développer son sens esthétique</a:t>
            </a:r>
          </a:p>
          <a:p>
            <a:pPr marL="742950" lvl="1" indent="-285750">
              <a:lnSpc>
                <a:spcPct val="107000"/>
              </a:lnSpc>
              <a:buFont typeface="Symbol" panose="05050102010706020507" pitchFamily="18" charset="2"/>
              <a:buChar char=""/>
            </a:pPr>
            <a:r>
              <a:rPr lang="fr-CA" sz="1800">
                <a:effectLst/>
                <a:latin typeface="Calibri" panose="020F0502020204030204" pitchFamily="34" charset="0"/>
                <a:ea typeface="Calibri" panose="020F0502020204030204" pitchFamily="34" charset="0"/>
                <a:cs typeface="Times New Roman" panose="02020603050405020304" pitchFamily="18" charset="0"/>
              </a:rPr>
              <a:t>Poser un regard différent sur le monde qui nous entoure</a:t>
            </a:r>
          </a:p>
          <a:p>
            <a:pPr marL="742950" lvl="1" indent="-285750">
              <a:lnSpc>
                <a:spcPct val="107000"/>
              </a:lnSpc>
              <a:buFont typeface="Symbol" panose="05050102010706020507" pitchFamily="18" charset="2"/>
              <a:buChar char=""/>
            </a:pPr>
            <a:r>
              <a:rPr lang="fr-CA" sz="1800">
                <a:effectLst/>
                <a:latin typeface="Calibri" panose="020F0502020204030204" pitchFamily="34" charset="0"/>
                <a:ea typeface="Calibri" panose="020F0502020204030204" pitchFamily="34" charset="0"/>
                <a:cs typeface="Times New Roman" panose="02020603050405020304" pitchFamily="18" charset="0"/>
              </a:rPr>
              <a:t>Entrer en contact de façon structurée et signifiante avec des œuvres d’art. (ici au MNBAQ, on découvre la richesse de l’art qui s’est fait et se pratique toujours au Québec)</a:t>
            </a:r>
          </a:p>
          <a:p>
            <a:pPr marL="742950" lvl="1" indent="-285750">
              <a:lnSpc>
                <a:spcPct val="107000"/>
              </a:lnSpc>
              <a:buFont typeface="Symbol" panose="05050102010706020507" pitchFamily="18" charset="2"/>
              <a:buChar char=""/>
            </a:pPr>
            <a:r>
              <a:rPr lang="fr-CA" sz="1800">
                <a:effectLst/>
                <a:latin typeface="Calibri" panose="020F0502020204030204" pitchFamily="34" charset="0"/>
                <a:ea typeface="Calibri" panose="020F0502020204030204" pitchFamily="34" charset="0"/>
                <a:cs typeface="Times New Roman" panose="02020603050405020304" pitchFamily="18" charset="0"/>
              </a:rPr>
              <a:t>Mettre des mots sur ses perceptions, ses émotions et sa compréhension du monde</a:t>
            </a:r>
          </a:p>
          <a:p>
            <a:pPr marL="742950" lvl="1" indent="-285750">
              <a:lnSpc>
                <a:spcPct val="107000"/>
              </a:lnSpc>
              <a:buFont typeface="Symbol" panose="05050102010706020507" pitchFamily="18" charset="2"/>
              <a:buChar char=""/>
            </a:pPr>
            <a:r>
              <a:rPr lang="fr-CA" sz="1800">
                <a:effectLst/>
                <a:latin typeface="Calibri" panose="020F0502020204030204" pitchFamily="34" charset="0"/>
                <a:ea typeface="Calibri" panose="020F0502020204030204" pitchFamily="34" charset="0"/>
                <a:cs typeface="Times New Roman" panose="02020603050405020304" pitchFamily="18" charset="0"/>
              </a:rPr>
              <a:t>Faire des liens avec l’histoire, la culture et la société (d’hier et d’aujourd’hui. D’ici et d’ailleurs)</a:t>
            </a:r>
          </a:p>
          <a:p>
            <a:pPr marL="742950" lvl="1" indent="-285750">
              <a:lnSpc>
                <a:spcPct val="107000"/>
              </a:lnSpc>
              <a:spcAft>
                <a:spcPts val="800"/>
              </a:spcAft>
              <a:buFont typeface="Symbol" panose="05050102010706020507" pitchFamily="18" charset="2"/>
              <a:buChar char=""/>
            </a:pPr>
            <a:r>
              <a:rPr lang="fr-CA" sz="1800">
                <a:effectLst/>
                <a:latin typeface="Calibri" panose="020F0502020204030204" pitchFamily="34" charset="0"/>
                <a:ea typeface="Calibri" panose="020F0502020204030204" pitchFamily="34" charset="0"/>
                <a:cs typeface="Times New Roman" panose="02020603050405020304" pitchFamily="18" charset="0"/>
              </a:rPr>
              <a:t>Apprendre et utiliser du vocabulaire artistique dans un contexte propice</a:t>
            </a:r>
          </a:p>
          <a:p>
            <a:endParaRPr lang="fr-CA"/>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6</a:t>
            </a:fld>
            <a:endParaRPr lang="fr-CA"/>
          </a:p>
        </p:txBody>
      </p:sp>
    </p:spTree>
    <p:extLst>
      <p:ext uri="{BB962C8B-B14F-4D97-AF65-F5344CB8AC3E}">
        <p14:creationId xmlns:p14="http://schemas.microsoft.com/office/powerpoint/2010/main" val="794666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L’attitude de l’enseignement peut faire toute la différence! </a:t>
            </a:r>
          </a:p>
          <a:p>
            <a:endParaRPr lang="fr-CA" dirty="0"/>
          </a:p>
          <a:p>
            <a:r>
              <a:rPr lang="fr-CA" b="0" i="0" dirty="0">
                <a:solidFill>
                  <a:srgbClr val="1D2125"/>
                </a:solidFill>
                <a:effectLst/>
                <a:highlight>
                  <a:srgbClr val="FFFFFF"/>
                </a:highlight>
                <a:latin typeface="Poppins" panose="00000500000000000000" pitchFamily="2" charset="0"/>
              </a:rPr>
              <a:t>La posture c'est l'attitude et les règles de conduite que l'on se donne dans une situation donnée. En appréciation des arts, la posture de l'</a:t>
            </a:r>
            <a:r>
              <a:rPr lang="fr-CA" b="0" i="0" dirty="0" err="1">
                <a:solidFill>
                  <a:srgbClr val="1D2125"/>
                </a:solidFill>
                <a:effectLst/>
                <a:highlight>
                  <a:srgbClr val="FFFFFF"/>
                </a:highlight>
                <a:latin typeface="Poppins" panose="00000500000000000000" pitchFamily="2" charset="0"/>
              </a:rPr>
              <a:t>enseignant·e</a:t>
            </a:r>
            <a:r>
              <a:rPr lang="fr-CA" b="0" i="0" dirty="0">
                <a:solidFill>
                  <a:srgbClr val="1D2125"/>
                </a:solidFill>
                <a:effectLst/>
                <a:highlight>
                  <a:srgbClr val="FFFFFF"/>
                </a:highlight>
                <a:latin typeface="Poppins" panose="00000500000000000000" pitchFamily="2" charset="0"/>
              </a:rPr>
              <a:t> influencera grandement la réception des élèves. Ainsi, </a:t>
            </a:r>
            <a:r>
              <a:rPr lang="fr-CA" b="0" i="0" dirty="0" err="1">
                <a:solidFill>
                  <a:srgbClr val="1D2125"/>
                </a:solidFill>
                <a:effectLst/>
                <a:highlight>
                  <a:srgbClr val="FFFFFF"/>
                </a:highlight>
                <a:latin typeface="Poppins" panose="00000500000000000000" pitchFamily="2" charset="0"/>
              </a:rPr>
              <a:t>un·e</a:t>
            </a:r>
            <a:r>
              <a:rPr lang="fr-CA" b="0" i="0" dirty="0">
                <a:solidFill>
                  <a:srgbClr val="1D2125"/>
                </a:solidFill>
                <a:effectLst/>
                <a:highlight>
                  <a:srgbClr val="FFFFFF"/>
                </a:highlight>
                <a:latin typeface="Poppins" panose="00000500000000000000" pitchFamily="2" charset="0"/>
              </a:rPr>
              <a:t> </a:t>
            </a:r>
            <a:r>
              <a:rPr lang="fr-CA" b="0" i="0" dirty="0" err="1">
                <a:solidFill>
                  <a:srgbClr val="1D2125"/>
                </a:solidFill>
                <a:effectLst/>
                <a:highlight>
                  <a:srgbClr val="FFFFFF"/>
                </a:highlight>
                <a:latin typeface="Poppins" panose="00000500000000000000" pitchFamily="2" charset="0"/>
              </a:rPr>
              <a:t>enseignant·e</a:t>
            </a:r>
            <a:r>
              <a:rPr lang="fr-CA" b="0" i="0" dirty="0">
                <a:solidFill>
                  <a:srgbClr val="1D2125"/>
                </a:solidFill>
                <a:effectLst/>
                <a:highlight>
                  <a:srgbClr val="FFFFFF"/>
                </a:highlight>
                <a:latin typeface="Poppins" panose="00000500000000000000" pitchFamily="2" charset="0"/>
              </a:rPr>
              <a:t> ouverte et </a:t>
            </a:r>
            <a:r>
              <a:rPr lang="fr-CA" b="0" i="0" dirty="0" err="1">
                <a:solidFill>
                  <a:srgbClr val="1D2125"/>
                </a:solidFill>
                <a:effectLst/>
                <a:highlight>
                  <a:srgbClr val="FFFFFF"/>
                </a:highlight>
                <a:latin typeface="Poppins" panose="00000500000000000000" pitchFamily="2" charset="0"/>
              </a:rPr>
              <a:t>curieux·euse</a:t>
            </a:r>
            <a:r>
              <a:rPr lang="fr-CA" b="0" i="0" dirty="0">
                <a:solidFill>
                  <a:srgbClr val="1D2125"/>
                </a:solidFill>
                <a:effectLst/>
                <a:highlight>
                  <a:srgbClr val="FFFFFF"/>
                </a:highlight>
                <a:latin typeface="Poppins" panose="00000500000000000000" pitchFamily="2" charset="0"/>
              </a:rPr>
              <a:t> favorisera l'ouverture et la curiosité chez ses élèves. </a:t>
            </a:r>
          </a:p>
          <a:p>
            <a:endParaRPr lang="fr-CA" b="0" i="0" dirty="0">
              <a:solidFill>
                <a:srgbClr val="1D2125"/>
              </a:solidFill>
              <a:effectLst/>
              <a:highlight>
                <a:srgbClr val="FFFFFF"/>
              </a:highlight>
              <a:latin typeface="Poppins" panose="00000500000000000000" pitchFamily="2" charset="0"/>
            </a:endParaRPr>
          </a:p>
          <a:p>
            <a:pPr rtl="0" fontAlgn="base">
              <a:spcBef>
                <a:spcPts val="0"/>
              </a:spcBef>
              <a:spcAft>
                <a:spcPts val="200"/>
              </a:spcAft>
              <a:buFont typeface="Arial" panose="020B0604020202020204" pitchFamily="34" charset="0"/>
              <a:buChar char="•"/>
            </a:pPr>
            <a:r>
              <a:rPr lang="fr-CA" sz="1800" b="0" i="0" u="none" strike="noStrike" dirty="0">
                <a:solidFill>
                  <a:srgbClr val="213B55"/>
                </a:solidFill>
                <a:effectLst/>
                <a:latin typeface="Manrope"/>
              </a:rPr>
              <a:t>Avoir </a:t>
            </a:r>
            <a:r>
              <a:rPr lang="fr-CA" sz="1800" b="1" i="0" u="none" strike="noStrike" dirty="0">
                <a:solidFill>
                  <a:srgbClr val="213B55"/>
                </a:solidFill>
                <a:effectLst/>
                <a:latin typeface="Manrope"/>
              </a:rPr>
              <a:t>confiance</a:t>
            </a:r>
            <a:r>
              <a:rPr lang="fr-CA" sz="1800" b="0" i="0" u="none" strike="noStrike" dirty="0">
                <a:solidFill>
                  <a:srgbClr val="213B55"/>
                </a:solidFill>
                <a:effectLst/>
                <a:latin typeface="Manrope"/>
              </a:rPr>
              <a:t> dans les capacités des membres du groupe (vous incluant) à donner du sens et de la valeur à leur rencontre avec une </a:t>
            </a:r>
            <a:r>
              <a:rPr lang="fr-CA" sz="1800" b="0" i="0" u="none" strike="noStrike" dirty="0" err="1">
                <a:solidFill>
                  <a:srgbClr val="213B55"/>
                </a:solidFill>
                <a:effectLst/>
                <a:latin typeface="Manrope"/>
              </a:rPr>
              <a:t>oeuvre</a:t>
            </a:r>
            <a:r>
              <a:rPr lang="fr-CA" sz="1800" b="0" i="0" u="none" strike="noStrike" dirty="0">
                <a:solidFill>
                  <a:srgbClr val="213B55"/>
                </a:solidFill>
                <a:effectLst/>
                <a:latin typeface="Manrope"/>
              </a:rPr>
              <a:t> à partir de leurs perceptions et de leurs connaissances.</a:t>
            </a:r>
            <a:endParaRPr lang="fr-CA" sz="1800" b="0" i="0" u="none" strike="noStrike" dirty="0">
              <a:solidFill>
                <a:srgbClr val="000000"/>
              </a:solidFill>
              <a:effectLst/>
              <a:latin typeface="Arial" panose="020B0604020202020204" pitchFamily="34" charset="0"/>
            </a:endParaRPr>
          </a:p>
          <a:p>
            <a:pPr rtl="0" fontAlgn="base">
              <a:spcBef>
                <a:spcPts val="0"/>
              </a:spcBef>
              <a:spcAft>
                <a:spcPts val="200"/>
              </a:spcAft>
              <a:buFont typeface="Arial" panose="020B0604020202020204" pitchFamily="34" charset="0"/>
              <a:buChar char="•"/>
            </a:pPr>
            <a:r>
              <a:rPr lang="fr-CA" sz="1800" b="0" i="0" u="none" strike="noStrike" dirty="0">
                <a:solidFill>
                  <a:srgbClr val="213B55"/>
                </a:solidFill>
                <a:effectLst/>
                <a:latin typeface="Manrope"/>
              </a:rPr>
              <a:t>Faire preuve de </a:t>
            </a:r>
            <a:r>
              <a:rPr lang="fr-CA" sz="1800" b="1" i="0" u="none" strike="noStrike" dirty="0">
                <a:solidFill>
                  <a:srgbClr val="213B55"/>
                </a:solidFill>
                <a:effectLst/>
                <a:latin typeface="Manrope"/>
              </a:rPr>
              <a:t>curiosité</a:t>
            </a:r>
            <a:r>
              <a:rPr lang="fr-CA" sz="1800" b="0" i="0" u="none" strike="noStrike" dirty="0">
                <a:solidFill>
                  <a:srgbClr val="213B55"/>
                </a:solidFill>
                <a:effectLst/>
                <a:latin typeface="Manrope"/>
              </a:rPr>
              <a:t> et de </a:t>
            </a:r>
            <a:r>
              <a:rPr lang="fr-CA" sz="1800" b="1" i="0" u="none" strike="noStrike" dirty="0">
                <a:solidFill>
                  <a:srgbClr val="213B55"/>
                </a:solidFill>
                <a:effectLst/>
                <a:latin typeface="Manrope"/>
              </a:rPr>
              <a:t>flexibilité</a:t>
            </a:r>
            <a:r>
              <a:rPr lang="fr-CA" sz="1800" b="0" i="0" u="none" strike="noStrike" dirty="0">
                <a:solidFill>
                  <a:srgbClr val="213B55"/>
                </a:solidFill>
                <a:effectLst/>
                <a:latin typeface="Manrope"/>
              </a:rPr>
              <a:t>.</a:t>
            </a:r>
            <a:endParaRPr lang="fr-CA" sz="1800" b="0" i="0" u="none" strike="noStrike" dirty="0">
              <a:solidFill>
                <a:srgbClr val="000000"/>
              </a:solidFill>
              <a:effectLst/>
              <a:latin typeface="Arial" panose="020B0604020202020204" pitchFamily="34" charset="0"/>
            </a:endParaRPr>
          </a:p>
          <a:p>
            <a:pPr rtl="0" fontAlgn="base">
              <a:spcBef>
                <a:spcPts val="0"/>
              </a:spcBef>
              <a:spcAft>
                <a:spcPts val="200"/>
              </a:spcAft>
              <a:buFont typeface="Arial" panose="020B0604020202020204" pitchFamily="34" charset="0"/>
              <a:buChar char="•"/>
            </a:pPr>
            <a:r>
              <a:rPr lang="fr-CA" sz="1800" b="0" i="0" u="none" strike="noStrike" dirty="0">
                <a:solidFill>
                  <a:srgbClr val="213B55"/>
                </a:solidFill>
                <a:effectLst/>
                <a:latin typeface="Manrope"/>
              </a:rPr>
              <a:t>Accepter de douter et de </a:t>
            </a:r>
            <a:r>
              <a:rPr lang="fr-CA" sz="1800" b="1" i="0" u="none" strike="noStrike" dirty="0">
                <a:solidFill>
                  <a:srgbClr val="213B55"/>
                </a:solidFill>
                <a:effectLst/>
                <a:latin typeface="Manrope"/>
              </a:rPr>
              <a:t>tolérer l’ambiguïté</a:t>
            </a:r>
            <a:r>
              <a:rPr lang="fr-CA" sz="1800" b="0" i="0" u="none" strike="noStrike" dirty="0">
                <a:solidFill>
                  <a:srgbClr val="213B55"/>
                </a:solidFill>
                <a:effectLst/>
                <a:latin typeface="Manrope"/>
              </a:rPr>
              <a:t> puisque plusieurs interprétations d’une </a:t>
            </a:r>
            <a:r>
              <a:rPr lang="fr-CA" sz="1800" b="0" i="0" u="none" strike="noStrike" dirty="0" err="1">
                <a:solidFill>
                  <a:srgbClr val="213B55"/>
                </a:solidFill>
                <a:effectLst/>
                <a:latin typeface="Manrope"/>
              </a:rPr>
              <a:t>oeuvre</a:t>
            </a:r>
            <a:r>
              <a:rPr lang="fr-CA" sz="1800" b="0" i="0" u="none" strike="noStrike" dirty="0">
                <a:solidFill>
                  <a:srgbClr val="213B55"/>
                </a:solidFill>
                <a:effectLst/>
                <a:latin typeface="Manrope"/>
              </a:rPr>
              <a:t> peuvent être valables.</a:t>
            </a:r>
            <a:endParaRPr lang="fr-CA" sz="1800" b="0" i="0" u="none" strike="noStrike" dirty="0">
              <a:solidFill>
                <a:srgbClr val="000000"/>
              </a:solidFill>
              <a:effectLst/>
              <a:latin typeface="Arial" panose="020B0604020202020204" pitchFamily="34" charset="0"/>
            </a:endParaRPr>
          </a:p>
          <a:p>
            <a:pPr rtl="0" fontAlgn="base">
              <a:spcBef>
                <a:spcPts val="0"/>
              </a:spcBef>
              <a:spcAft>
                <a:spcPts val="200"/>
              </a:spcAft>
              <a:buFont typeface="Arial" panose="020B0604020202020204" pitchFamily="34" charset="0"/>
              <a:buChar char="•"/>
            </a:pPr>
            <a:r>
              <a:rPr lang="fr-CA" sz="1800" b="0" i="0" u="none" strike="noStrike" dirty="0">
                <a:solidFill>
                  <a:srgbClr val="213B55"/>
                </a:solidFill>
                <a:effectLst/>
                <a:latin typeface="Manrope"/>
              </a:rPr>
              <a:t>S’</a:t>
            </a:r>
            <a:r>
              <a:rPr lang="fr-CA" sz="1800" b="1" i="0" u="none" strike="noStrike" dirty="0">
                <a:solidFill>
                  <a:srgbClr val="213B55"/>
                </a:solidFill>
                <a:effectLst/>
                <a:latin typeface="Manrope"/>
              </a:rPr>
              <a:t>amuser</a:t>
            </a:r>
            <a:r>
              <a:rPr lang="fr-CA" sz="1800" b="0" i="0" u="none" strike="noStrike" dirty="0">
                <a:solidFill>
                  <a:srgbClr val="213B55"/>
                </a:solidFill>
                <a:effectLst/>
                <a:latin typeface="Manrope"/>
              </a:rPr>
              <a:t> à se questionner avec </a:t>
            </a:r>
            <a:r>
              <a:rPr lang="fr-CA" sz="1800" b="1" i="0" u="none" strike="noStrike" dirty="0">
                <a:solidFill>
                  <a:srgbClr val="213B55"/>
                </a:solidFill>
                <a:effectLst/>
                <a:latin typeface="Manrope"/>
              </a:rPr>
              <a:t>rigueur</a:t>
            </a:r>
            <a:r>
              <a:rPr lang="fr-CA" sz="1800" b="0" i="0" u="none" strike="noStrike" dirty="0">
                <a:solidFill>
                  <a:srgbClr val="213B55"/>
                </a:solidFill>
                <a:effectLst/>
                <a:latin typeface="Manrope"/>
              </a:rPr>
              <a:t> comme dans un jeu de décodage.</a:t>
            </a:r>
            <a:endParaRPr lang="fr-CA" sz="1800" b="0" i="0" u="none" strike="noStrike" dirty="0">
              <a:solidFill>
                <a:srgbClr val="000000"/>
              </a:solidFill>
              <a:effectLst/>
              <a:latin typeface="Arial" panose="020B0604020202020204" pitchFamily="34" charset="0"/>
            </a:endParaRPr>
          </a:p>
          <a:p>
            <a:pPr rtl="0" fontAlgn="base">
              <a:spcBef>
                <a:spcPts val="0"/>
              </a:spcBef>
              <a:spcAft>
                <a:spcPts val="200"/>
              </a:spcAft>
              <a:buFont typeface="Arial" panose="020B0604020202020204" pitchFamily="34" charset="0"/>
              <a:buChar char="•"/>
            </a:pPr>
            <a:r>
              <a:rPr lang="fr-CA" sz="1800" b="0" i="0" u="none" strike="noStrike" dirty="0">
                <a:solidFill>
                  <a:srgbClr val="213B55"/>
                </a:solidFill>
                <a:effectLst/>
                <a:latin typeface="Manrope"/>
              </a:rPr>
              <a:t>Démontrer de l’</a:t>
            </a:r>
            <a:r>
              <a:rPr lang="fr-CA" sz="1800" b="1" i="0" u="none" strike="noStrike" dirty="0">
                <a:solidFill>
                  <a:srgbClr val="213B55"/>
                </a:solidFill>
                <a:effectLst/>
                <a:latin typeface="Manrope"/>
              </a:rPr>
              <a:t>ouverture</a:t>
            </a:r>
            <a:r>
              <a:rPr lang="fr-CA" sz="1800" b="0" i="0" u="none" strike="noStrike" dirty="0">
                <a:solidFill>
                  <a:srgbClr val="213B55"/>
                </a:solidFill>
                <a:effectLst/>
                <a:latin typeface="Manrope"/>
              </a:rPr>
              <a:t>, du </a:t>
            </a:r>
            <a:r>
              <a:rPr lang="fr-CA" sz="1800" b="1" i="0" u="none" strike="noStrike" dirty="0">
                <a:solidFill>
                  <a:srgbClr val="213B55"/>
                </a:solidFill>
                <a:effectLst/>
                <a:latin typeface="Manrope"/>
              </a:rPr>
              <a:t>respect</a:t>
            </a:r>
            <a:r>
              <a:rPr lang="fr-CA" sz="1800" b="0" i="0" u="none" strike="noStrike" dirty="0">
                <a:solidFill>
                  <a:srgbClr val="213B55"/>
                </a:solidFill>
                <a:effectLst/>
                <a:latin typeface="Manrope"/>
              </a:rPr>
              <a:t> et de l’</a:t>
            </a:r>
            <a:r>
              <a:rPr lang="fr-CA" sz="1800" b="1" i="0" u="none" strike="noStrike" dirty="0">
                <a:solidFill>
                  <a:srgbClr val="213B55"/>
                </a:solidFill>
                <a:effectLst/>
                <a:latin typeface="Manrope"/>
              </a:rPr>
              <a:t>écoute attentive</a:t>
            </a:r>
            <a:r>
              <a:rPr lang="fr-CA" sz="1800" b="0" i="0" u="none" strike="noStrike" dirty="0">
                <a:solidFill>
                  <a:srgbClr val="213B55"/>
                </a:solidFill>
                <a:effectLst/>
                <a:latin typeface="Manrope"/>
              </a:rPr>
              <a:t> pour les différents points de vue (qui ont généralement tous le potentiel d’enrichir le sens et la valeur qu’on accorde à l’expérience d’une </a:t>
            </a:r>
            <a:r>
              <a:rPr lang="fr-CA" sz="1800" b="0" i="0" u="none" strike="noStrike" dirty="0" err="1">
                <a:solidFill>
                  <a:srgbClr val="213B55"/>
                </a:solidFill>
                <a:effectLst/>
                <a:latin typeface="Manrope"/>
              </a:rPr>
              <a:t>oeuvre</a:t>
            </a:r>
            <a:r>
              <a:rPr lang="fr-CA" sz="1800" b="0" i="0" u="none" strike="noStrike" dirty="0">
                <a:solidFill>
                  <a:srgbClr val="213B55"/>
                </a:solidFill>
                <a:effectLst/>
                <a:latin typeface="Manrope"/>
              </a:rPr>
              <a:t> d’art).</a:t>
            </a:r>
            <a:endParaRPr lang="fr-CA" sz="1800" b="0" i="0" u="none" strike="noStrike" dirty="0">
              <a:solidFill>
                <a:srgbClr val="000000"/>
              </a:solidFill>
              <a:effectLst/>
              <a:latin typeface="Arial" panose="020B0604020202020204" pitchFamily="34" charset="0"/>
            </a:endParaRPr>
          </a:p>
          <a:p>
            <a:r>
              <a:rPr lang="fr-CA" sz="1800" b="0" i="0" u="none" strike="noStrike" dirty="0">
                <a:solidFill>
                  <a:srgbClr val="213B55"/>
                </a:solidFill>
                <a:effectLst/>
                <a:latin typeface="Manrope"/>
              </a:rPr>
              <a:t>Être </a:t>
            </a:r>
            <a:r>
              <a:rPr lang="fr-CA" sz="1800" b="1" i="0" u="none" strike="noStrike" dirty="0" err="1">
                <a:solidFill>
                  <a:srgbClr val="213B55"/>
                </a:solidFill>
                <a:effectLst/>
                <a:latin typeface="Manrope"/>
              </a:rPr>
              <a:t>bienveillant·e</a:t>
            </a:r>
            <a:r>
              <a:rPr lang="fr-CA" sz="1800" b="0" i="0" u="none" strike="noStrike" dirty="0">
                <a:solidFill>
                  <a:srgbClr val="213B55"/>
                </a:solidFill>
                <a:effectLst/>
                <a:latin typeface="Manrope"/>
              </a:rPr>
              <a:t> par rapport à soi-même et aux autres pour </a:t>
            </a:r>
            <a:r>
              <a:rPr lang="fr-CA" sz="1800" b="1" i="0" u="none" strike="noStrike" dirty="0">
                <a:solidFill>
                  <a:srgbClr val="213B55"/>
                </a:solidFill>
                <a:effectLst/>
                <a:latin typeface="Manrope"/>
              </a:rPr>
              <a:t>collaborer </a:t>
            </a:r>
            <a:r>
              <a:rPr lang="fr-CA" sz="1800" b="0" i="0" u="none" strike="noStrike" dirty="0">
                <a:solidFill>
                  <a:srgbClr val="213B55"/>
                </a:solidFill>
                <a:effectLst/>
                <a:latin typeface="Manrope"/>
              </a:rPr>
              <a:t>dans des questionnements complexes qui impliquent souvent les émotions.</a:t>
            </a:r>
            <a:endParaRPr lang="fr-CA" dirty="0"/>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7</a:t>
            </a:fld>
            <a:endParaRPr lang="fr-CA"/>
          </a:p>
        </p:txBody>
      </p:sp>
    </p:spTree>
    <p:extLst>
      <p:ext uri="{BB962C8B-B14F-4D97-AF65-F5344CB8AC3E}">
        <p14:creationId xmlns:p14="http://schemas.microsoft.com/office/powerpoint/2010/main" val="286961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Les étapes sont nommées selon le programme québécois</a:t>
            </a:r>
          </a:p>
          <a:p>
            <a:r>
              <a:rPr lang="fr-CA" dirty="0"/>
              <a:t>Ce qu’il faut savoir c’est que dans le programme TOUT le chemin est appelé appréciation.</a:t>
            </a:r>
          </a:p>
          <a:p>
            <a:endParaRPr lang="fr-CA" dirty="0"/>
          </a:p>
          <a:p>
            <a:pPr marL="171450" indent="-171450">
              <a:buFont typeface="Arial" panose="020B0604020202020204" pitchFamily="34" charset="0"/>
              <a:buChar char="•"/>
            </a:pPr>
            <a:r>
              <a:rPr lang="fr-CA" dirty="0"/>
              <a:t>Ontario : observer, étudier, discuter et interpréter </a:t>
            </a:r>
          </a:p>
          <a:p>
            <a:pPr marL="171450" indent="-171450">
              <a:buFont typeface="Arial" panose="020B0604020202020204" pitchFamily="34" charset="0"/>
              <a:buChar char="•"/>
            </a:pPr>
            <a:r>
              <a:rPr lang="fr-CA" dirty="0"/>
              <a:t>N.-B. : Raconter, décrire, interpréter. Porter un jugement critique</a:t>
            </a:r>
          </a:p>
          <a:p>
            <a:pPr marL="171450" indent="-171450">
              <a:buFont typeface="Arial" panose="020B0604020202020204" pitchFamily="34" charset="0"/>
              <a:buChar char="•"/>
            </a:pPr>
            <a:r>
              <a:rPr lang="fr-CA" dirty="0"/>
              <a:t>Alberta : interpréter. D’abord de façon littérale, puis, plus vieux, en fonction du contexte et des caractéristiques moins visibles, finalement en fonction de leur symbolique</a:t>
            </a:r>
          </a:p>
          <a:p>
            <a:pPr marL="171450" indent="-171450">
              <a:buFont typeface="Arial" panose="020B0604020202020204" pitchFamily="34" charset="0"/>
              <a:buChar char="•"/>
            </a:pPr>
            <a:endParaRPr lang="fr-CA" dirty="0"/>
          </a:p>
          <a:p>
            <a:r>
              <a:rPr lang="fr-CA" dirty="0"/>
              <a:t> </a:t>
            </a:r>
          </a:p>
          <a:p>
            <a:endParaRPr lang="fr-CA" dirty="0"/>
          </a:p>
          <a:p>
            <a:endParaRPr lang="fr-CA" dirty="0"/>
          </a:p>
          <a:p>
            <a:r>
              <a:rPr lang="fr-CA" dirty="0"/>
              <a:t>Malgré qu’on appelle le processus différemment, c’est toujours le même chemin pour entrer en contact avec une œuvre.</a:t>
            </a:r>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8</a:t>
            </a:fld>
            <a:endParaRPr lang="fr-CA"/>
          </a:p>
        </p:txBody>
      </p:sp>
    </p:spTree>
    <p:extLst>
      <p:ext uri="{BB962C8B-B14F-4D97-AF65-F5344CB8AC3E}">
        <p14:creationId xmlns:p14="http://schemas.microsoft.com/office/powerpoint/2010/main" val="1193531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Observer l’œuvre </a:t>
            </a:r>
          </a:p>
          <a:p>
            <a:endParaRPr lang="fr-CA" dirty="0"/>
          </a:p>
          <a:p>
            <a:r>
              <a:rPr lang="fr-CA" i="1" dirty="0"/>
              <a:t>Je vous invite à prendre 1 minutes pour bien regarder l’œuvre. Essayer de voir tous les détails. </a:t>
            </a:r>
          </a:p>
          <a:p>
            <a:endParaRPr lang="fr-CA" i="1" dirty="0"/>
          </a:p>
          <a:p>
            <a:r>
              <a:rPr lang="fr-CA" i="1" dirty="0"/>
              <a:t>Maintenant, j’aimerais dites-moi ce que vous voyez. Écrivez vos observations dans le chat Je vais les noter au tableau.</a:t>
            </a:r>
          </a:p>
          <a:p>
            <a:endParaRPr lang="fr-CA" dirty="0"/>
          </a:p>
          <a:p>
            <a:r>
              <a:rPr lang="fr-CA" i="0" dirty="0"/>
              <a:t>Description objective. </a:t>
            </a:r>
          </a:p>
          <a:p>
            <a:endParaRPr lang="fr-CA" i="1" dirty="0"/>
          </a:p>
          <a:p>
            <a:pPr marL="1085850" lvl="2" indent="-171450">
              <a:buFont typeface="Arial" panose="020B0604020202020204" pitchFamily="34" charset="0"/>
              <a:buChar char="•"/>
            </a:pPr>
            <a:r>
              <a:rPr lang="fr-CA" i="1" dirty="0"/>
              <a:t>Qu’est-ce que vous voyez?</a:t>
            </a:r>
          </a:p>
          <a:p>
            <a:pPr marL="1085850" lvl="2" indent="-171450">
              <a:buFont typeface="Arial" panose="020B0604020202020204" pitchFamily="34" charset="0"/>
              <a:buChar char="•"/>
            </a:pPr>
            <a:r>
              <a:rPr lang="fr-CA" sz="1200" b="0" i="1" dirty="0">
                <a:solidFill>
                  <a:srgbClr val="3B3A33"/>
                </a:solidFill>
                <a:effectLst/>
                <a:latin typeface="ArialNova"/>
              </a:rPr>
              <a:t>Quel est le lieu?</a:t>
            </a:r>
          </a:p>
          <a:p>
            <a:pPr marL="1085850" lvl="2" indent="-171450">
              <a:buFont typeface="Arial" panose="020B0604020202020204" pitchFamily="34" charset="0"/>
              <a:buChar char="•"/>
            </a:pPr>
            <a:r>
              <a:rPr lang="fr-CA" sz="1200" b="0" i="1" dirty="0">
                <a:solidFill>
                  <a:srgbClr val="3B3A33"/>
                </a:solidFill>
                <a:effectLst/>
                <a:latin typeface="ArialNova"/>
              </a:rPr>
              <a:t>Sommes-nous le jour, le soir ou la nuit? Quels sont les indices?</a:t>
            </a:r>
          </a:p>
          <a:p>
            <a:pPr marL="1085850" lvl="2" indent="-171450">
              <a:buFont typeface="Arial" panose="020B0604020202020204" pitchFamily="34" charset="0"/>
              <a:buChar char="•"/>
            </a:pPr>
            <a:r>
              <a:rPr lang="fr-CA" sz="1200" b="0" i="1" dirty="0">
                <a:solidFill>
                  <a:srgbClr val="3B3A33"/>
                </a:solidFill>
                <a:effectLst/>
                <a:latin typeface="ArialNova"/>
              </a:rPr>
              <a:t>Qu’as-tu remarqué en premier? Qu'est-ce qui attire le plus ton attention?</a:t>
            </a:r>
          </a:p>
          <a:p>
            <a:pPr marL="1085850" lvl="2" indent="-171450">
              <a:buFont typeface="Arial" panose="020B0604020202020204" pitchFamily="34" charset="0"/>
              <a:buChar char="•"/>
            </a:pPr>
            <a:r>
              <a:rPr lang="fr-CA" sz="1200" b="0" i="1" dirty="0">
                <a:solidFill>
                  <a:srgbClr val="3B3A33"/>
                </a:solidFill>
                <a:effectLst/>
                <a:latin typeface="ArialNova"/>
              </a:rPr>
              <a:t>Quels sons pourraient être entendus dans cette pièce?</a:t>
            </a:r>
          </a:p>
          <a:p>
            <a:pPr marL="1085850" lvl="2" indent="-171450">
              <a:buFont typeface="Arial" panose="020B0604020202020204" pitchFamily="34" charset="0"/>
              <a:buChar char="•"/>
            </a:pPr>
            <a:r>
              <a:rPr lang="fr-CA" sz="1200" b="0" i="1" dirty="0">
                <a:solidFill>
                  <a:srgbClr val="3B3A33"/>
                </a:solidFill>
                <a:effectLst/>
                <a:latin typeface="ArialNova"/>
              </a:rPr>
              <a:t>Y a-t-il quelque chose de bizarre? D'inhabituel?</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1" dirty="0">
                <a:solidFill>
                  <a:srgbClr val="3B3A33"/>
                </a:solidFill>
                <a:effectLst/>
                <a:latin typeface="ArialNova"/>
              </a:rPr>
              <a:t>Si vous regardez l’image de gauche à droite, y a-t-il de nouveaux éléments qui apparaissent?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dirty="0">
              <a:solidFill>
                <a:srgbClr val="3B3A33"/>
              </a:solidFill>
              <a:effectLst/>
              <a:latin typeface="Arial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rgbClr val="3B3A33"/>
                </a:solidFill>
                <a:effectLst/>
                <a:latin typeface="ArialNova"/>
              </a:rPr>
              <a:t>Faire nommer tous les éléments et les noter dans la grille d’observation.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dirty="0">
              <a:solidFill>
                <a:srgbClr val="3B3A33"/>
              </a:solidFill>
              <a:effectLst/>
              <a:latin typeface="Arial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1" dirty="0">
                <a:solidFill>
                  <a:srgbClr val="3B3A33"/>
                </a:solidFill>
                <a:effectLst/>
                <a:latin typeface="ArialNova"/>
              </a:rPr>
              <a:t>Si vous deviez la décrire à un de vos proches en quelques phrases, que diriez-vous?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5"/>
          </p:nvPr>
        </p:nvSpPr>
        <p:spPr/>
        <p:txBody>
          <a:bodyPr/>
          <a:lstStyle/>
          <a:p>
            <a:fld id="{24352F72-0C26-4CC0-A501-DC8E4A6BB1BA}" type="slidenum">
              <a:rPr lang="fr-CA" smtClean="0"/>
              <a:t>9</a:t>
            </a:fld>
            <a:endParaRPr lang="fr-CA"/>
          </a:p>
        </p:txBody>
      </p:sp>
    </p:spTree>
    <p:extLst>
      <p:ext uri="{BB962C8B-B14F-4D97-AF65-F5344CB8AC3E}">
        <p14:creationId xmlns:p14="http://schemas.microsoft.com/office/powerpoint/2010/main" val="403108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en-US"/>
          </a:p>
        </p:txBody>
      </p:sp>
      <p:sp>
        <p:nvSpPr>
          <p:cNvPr id="4" name="Date Placeholder 3"/>
          <p:cNvSpPr>
            <a:spLocks noGrp="1"/>
          </p:cNvSpPr>
          <p:nvPr>
            <p:ph type="dt" sz="half" idx="10"/>
          </p:nvPr>
        </p:nvSpPr>
        <p:spPr/>
        <p:txBody>
          <a:bodyPr/>
          <a:lstStyle/>
          <a:p>
            <a:fld id="{02B1975E-D890-4584-9E96-FC1A3CB33B7B}" type="datetimeFigureOut">
              <a:rPr lang="fr-CA" smtClean="0"/>
              <a:t>21-10-2024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4AE2006-65AA-44DD-B77C-254DC77992B6}" type="slidenum">
              <a:rPr lang="fr-CA" smtClean="0"/>
              <a:t>‹n°›</a:t>
            </a:fld>
            <a:endParaRPr lang="fr-CA"/>
          </a:p>
        </p:txBody>
      </p:sp>
    </p:spTree>
    <p:extLst>
      <p:ext uri="{BB962C8B-B14F-4D97-AF65-F5344CB8AC3E}">
        <p14:creationId xmlns:p14="http://schemas.microsoft.com/office/powerpoint/2010/main" val="289917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10"/>
          </p:nvPr>
        </p:nvSpPr>
        <p:spPr/>
        <p:txBody>
          <a:bodyPr/>
          <a:lstStyle/>
          <a:p>
            <a:fld id="{02B1975E-D890-4584-9E96-FC1A3CB33B7B}" type="datetimeFigureOut">
              <a:rPr lang="fr-CA" smtClean="0"/>
              <a:t>21-10-2024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4AE2006-65AA-44DD-B77C-254DC77992B6}" type="slidenum">
              <a:rPr lang="fr-CA" smtClean="0"/>
              <a:t>‹n°›</a:t>
            </a:fld>
            <a:endParaRPr lang="fr-CA"/>
          </a:p>
        </p:txBody>
      </p:sp>
    </p:spTree>
    <p:extLst>
      <p:ext uri="{BB962C8B-B14F-4D97-AF65-F5344CB8AC3E}">
        <p14:creationId xmlns:p14="http://schemas.microsoft.com/office/powerpoint/2010/main" val="214310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CA"/>
              <a:t>Modifier le style du titre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10"/>
          </p:nvPr>
        </p:nvSpPr>
        <p:spPr/>
        <p:txBody>
          <a:bodyPr/>
          <a:lstStyle/>
          <a:p>
            <a:fld id="{02B1975E-D890-4584-9E96-FC1A3CB33B7B}" type="datetimeFigureOut">
              <a:rPr lang="fr-CA" smtClean="0"/>
              <a:t>21-10-2024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4AE2006-65AA-44DD-B77C-254DC77992B6}" type="slidenum">
              <a:rPr lang="fr-CA" smtClean="0"/>
              <a:t>‹n°›</a:t>
            </a:fld>
            <a:endParaRPr lang="fr-CA"/>
          </a:p>
        </p:txBody>
      </p:sp>
    </p:spTree>
    <p:extLst>
      <p:ext uri="{BB962C8B-B14F-4D97-AF65-F5344CB8AC3E}">
        <p14:creationId xmlns:p14="http://schemas.microsoft.com/office/powerpoint/2010/main" val="27175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10"/>
          </p:nvPr>
        </p:nvSpPr>
        <p:spPr/>
        <p:txBody>
          <a:bodyPr/>
          <a:lstStyle/>
          <a:p>
            <a:fld id="{02B1975E-D890-4584-9E96-FC1A3CB33B7B}" type="datetimeFigureOut">
              <a:rPr lang="fr-CA" smtClean="0"/>
              <a:t>21-10-2024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4AE2006-65AA-44DD-B77C-254DC77992B6}" type="slidenum">
              <a:rPr lang="fr-CA" smtClean="0"/>
              <a:t>‹n°›</a:t>
            </a:fld>
            <a:endParaRPr lang="fr-CA"/>
          </a:p>
        </p:txBody>
      </p:sp>
    </p:spTree>
    <p:extLst>
      <p:ext uri="{BB962C8B-B14F-4D97-AF65-F5344CB8AC3E}">
        <p14:creationId xmlns:p14="http://schemas.microsoft.com/office/powerpoint/2010/main" val="179507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02B1975E-D890-4584-9E96-FC1A3CB33B7B}" type="datetimeFigureOut">
              <a:rPr lang="fr-CA" smtClean="0"/>
              <a:t>21-10-2024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4AE2006-65AA-44DD-B77C-254DC77992B6}" type="slidenum">
              <a:rPr lang="fr-CA" smtClean="0"/>
              <a:t>‹n°›</a:t>
            </a:fld>
            <a:endParaRPr lang="fr-CA"/>
          </a:p>
        </p:txBody>
      </p:sp>
    </p:spTree>
    <p:extLst>
      <p:ext uri="{BB962C8B-B14F-4D97-AF65-F5344CB8AC3E}">
        <p14:creationId xmlns:p14="http://schemas.microsoft.com/office/powerpoint/2010/main" val="327090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5" name="Date Placeholder 4"/>
          <p:cNvSpPr>
            <a:spLocks noGrp="1"/>
          </p:cNvSpPr>
          <p:nvPr>
            <p:ph type="dt" sz="half" idx="10"/>
          </p:nvPr>
        </p:nvSpPr>
        <p:spPr/>
        <p:txBody>
          <a:bodyPr/>
          <a:lstStyle/>
          <a:p>
            <a:fld id="{02B1975E-D890-4584-9E96-FC1A3CB33B7B}" type="datetimeFigureOut">
              <a:rPr lang="fr-CA" smtClean="0"/>
              <a:t>21-10-2024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4AE2006-65AA-44DD-B77C-254DC77992B6}" type="slidenum">
              <a:rPr lang="fr-CA" smtClean="0"/>
              <a:t>‹n°›</a:t>
            </a:fld>
            <a:endParaRPr lang="fr-CA"/>
          </a:p>
        </p:txBody>
      </p:sp>
    </p:spTree>
    <p:extLst>
      <p:ext uri="{BB962C8B-B14F-4D97-AF65-F5344CB8AC3E}">
        <p14:creationId xmlns:p14="http://schemas.microsoft.com/office/powerpoint/2010/main" val="211230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CA"/>
              <a:t>Modifier le style du titre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7" name="Date Placeholder 6"/>
          <p:cNvSpPr>
            <a:spLocks noGrp="1"/>
          </p:cNvSpPr>
          <p:nvPr>
            <p:ph type="dt" sz="half" idx="10"/>
          </p:nvPr>
        </p:nvSpPr>
        <p:spPr/>
        <p:txBody>
          <a:bodyPr/>
          <a:lstStyle/>
          <a:p>
            <a:fld id="{02B1975E-D890-4584-9E96-FC1A3CB33B7B}" type="datetimeFigureOut">
              <a:rPr lang="fr-CA" smtClean="0"/>
              <a:t>21-10-2024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4AE2006-65AA-44DD-B77C-254DC77992B6}" type="slidenum">
              <a:rPr lang="fr-CA" smtClean="0"/>
              <a:t>‹n°›</a:t>
            </a:fld>
            <a:endParaRPr lang="fr-CA"/>
          </a:p>
        </p:txBody>
      </p:sp>
    </p:spTree>
    <p:extLst>
      <p:ext uri="{BB962C8B-B14F-4D97-AF65-F5344CB8AC3E}">
        <p14:creationId xmlns:p14="http://schemas.microsoft.com/office/powerpoint/2010/main" val="278473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a:p>
        </p:txBody>
      </p:sp>
      <p:sp>
        <p:nvSpPr>
          <p:cNvPr id="3" name="Date Placeholder 2"/>
          <p:cNvSpPr>
            <a:spLocks noGrp="1"/>
          </p:cNvSpPr>
          <p:nvPr>
            <p:ph type="dt" sz="half" idx="10"/>
          </p:nvPr>
        </p:nvSpPr>
        <p:spPr/>
        <p:txBody>
          <a:bodyPr/>
          <a:lstStyle/>
          <a:p>
            <a:fld id="{02B1975E-D890-4584-9E96-FC1A3CB33B7B}" type="datetimeFigureOut">
              <a:rPr lang="fr-CA" smtClean="0"/>
              <a:t>21-10-2024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4AE2006-65AA-44DD-B77C-254DC77992B6}" type="slidenum">
              <a:rPr lang="fr-CA" smtClean="0"/>
              <a:t>‹n°›</a:t>
            </a:fld>
            <a:endParaRPr lang="fr-CA"/>
          </a:p>
        </p:txBody>
      </p:sp>
    </p:spTree>
    <p:extLst>
      <p:ext uri="{BB962C8B-B14F-4D97-AF65-F5344CB8AC3E}">
        <p14:creationId xmlns:p14="http://schemas.microsoft.com/office/powerpoint/2010/main" val="393640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1975E-D890-4584-9E96-FC1A3CB33B7B}" type="datetimeFigureOut">
              <a:rPr lang="fr-CA" smtClean="0"/>
              <a:t>21-10-2024</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74AE2006-65AA-44DD-B77C-254DC77992B6}" type="slidenum">
              <a:rPr lang="fr-CA" smtClean="0"/>
              <a:t>‹n°›</a:t>
            </a:fld>
            <a:endParaRPr lang="fr-CA"/>
          </a:p>
        </p:txBody>
      </p:sp>
    </p:spTree>
    <p:extLst>
      <p:ext uri="{BB962C8B-B14F-4D97-AF65-F5344CB8AC3E}">
        <p14:creationId xmlns:p14="http://schemas.microsoft.com/office/powerpoint/2010/main" val="343836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02B1975E-D890-4584-9E96-FC1A3CB33B7B}" type="datetimeFigureOut">
              <a:rPr lang="fr-CA" smtClean="0"/>
              <a:t>21-10-2024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4AE2006-65AA-44DD-B77C-254DC77992B6}" type="slidenum">
              <a:rPr lang="fr-CA" smtClean="0"/>
              <a:t>‹n°›</a:t>
            </a:fld>
            <a:endParaRPr lang="fr-CA"/>
          </a:p>
        </p:txBody>
      </p:sp>
    </p:spTree>
    <p:extLst>
      <p:ext uri="{BB962C8B-B14F-4D97-AF65-F5344CB8AC3E}">
        <p14:creationId xmlns:p14="http://schemas.microsoft.com/office/powerpoint/2010/main" val="2597010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02B1975E-D890-4584-9E96-FC1A3CB33B7B}" type="datetimeFigureOut">
              <a:rPr lang="fr-CA" smtClean="0"/>
              <a:t>21-10-2024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4AE2006-65AA-44DD-B77C-254DC77992B6}" type="slidenum">
              <a:rPr lang="fr-CA" smtClean="0"/>
              <a:t>‹n°›</a:t>
            </a:fld>
            <a:endParaRPr lang="fr-CA"/>
          </a:p>
        </p:txBody>
      </p:sp>
    </p:spTree>
    <p:extLst>
      <p:ext uri="{BB962C8B-B14F-4D97-AF65-F5344CB8AC3E}">
        <p14:creationId xmlns:p14="http://schemas.microsoft.com/office/powerpoint/2010/main" val="267274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1975E-D890-4584-9E96-FC1A3CB33B7B}" type="datetimeFigureOut">
              <a:rPr lang="fr-CA" smtClean="0"/>
              <a:t>21-10-2024</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E2006-65AA-44DD-B77C-254DC77992B6}" type="slidenum">
              <a:rPr lang="fr-CA" smtClean="0"/>
              <a:t>‹n°›</a:t>
            </a:fld>
            <a:endParaRPr lang="fr-CA"/>
          </a:p>
        </p:txBody>
      </p:sp>
    </p:spTree>
    <p:extLst>
      <p:ext uri="{BB962C8B-B14F-4D97-AF65-F5344CB8AC3E}">
        <p14:creationId xmlns:p14="http://schemas.microsoft.com/office/powerpoint/2010/main" val="37891735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lartdansmaclasse.mnbaq.org/fr/oeuvre/8-years-old"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lartdansmaclasse.mnbaq.org/fr" TargetMode="External"/><Relationship Id="rId7" Type="http://schemas.openxmlformats.org/officeDocument/2006/relationships/hyperlink" Target="mailto:justine.boulanger@mnbaq.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22.jpeg"/><Relationship Id="rId4" Type="http://schemas.openxmlformats.org/officeDocument/2006/relationships/hyperlink" Target="https://collections.mnbaq.org/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9D4788B-4E9A-2601-073F-C09AB349224D}"/>
              </a:ext>
            </a:extLst>
          </p:cNvPr>
          <p:cNvSpPr>
            <a:spLocks noGrp="1"/>
          </p:cNvSpPr>
          <p:nvPr>
            <p:ph type="ctrTitle"/>
          </p:nvPr>
        </p:nvSpPr>
        <p:spPr>
          <a:xfrm>
            <a:off x="6906983" y="1021169"/>
            <a:ext cx="4758467" cy="2588741"/>
          </a:xfrm>
        </p:spPr>
        <p:txBody>
          <a:bodyPr>
            <a:noAutofit/>
          </a:bodyPr>
          <a:lstStyle/>
          <a:p>
            <a:pPr algn="r"/>
            <a:r>
              <a:rPr lang="fr-CA" sz="3600" b="1">
                <a:solidFill>
                  <a:schemeClr val="bg1"/>
                </a:solidFill>
                <a:latin typeface="Rockwell" panose="02060603020205020403" pitchFamily="18" charset="0"/>
                <a:cs typeface="Calibri" panose="020F0502020204030204" pitchFamily="34" charset="0"/>
              </a:rPr>
              <a:t>Les clés de l’appréciation d’œuvres d’art : éveiller l’intérêt des élèves au primaire</a:t>
            </a:r>
            <a:endParaRPr lang="fr-CA" sz="3600">
              <a:solidFill>
                <a:schemeClr val="bg1"/>
              </a:solidFill>
            </a:endParaRPr>
          </a:p>
        </p:txBody>
      </p:sp>
      <p:pic>
        <p:nvPicPr>
          <p:cNvPr id="4" name="Image 3">
            <a:extLst>
              <a:ext uri="{FF2B5EF4-FFF2-40B4-BE49-F238E27FC236}">
                <a16:creationId xmlns:a16="http://schemas.microsoft.com/office/drawing/2014/main" id="{6338A82D-62CF-2ED0-5BAB-F498B0A3BE4E}"/>
              </a:ext>
            </a:extLst>
          </p:cNvPr>
          <p:cNvPicPr>
            <a:picLocks noChangeAspect="1"/>
          </p:cNvPicPr>
          <p:nvPr/>
        </p:nvPicPr>
        <p:blipFill rotWithShape="1">
          <a:blip r:embed="rId3">
            <a:extLst>
              <a:ext uri="{28A0092B-C50C-407E-A947-70E740481C1C}">
                <a14:useLocalDpi xmlns:a14="http://schemas.microsoft.com/office/drawing/2010/main" val="0"/>
              </a:ext>
            </a:extLst>
          </a:blip>
          <a:srcRect l="22953" r="16449"/>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1" name="Freeform: Shape 10">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 2">
            <a:extLst>
              <a:ext uri="{FF2B5EF4-FFF2-40B4-BE49-F238E27FC236}">
                <a16:creationId xmlns:a16="http://schemas.microsoft.com/office/drawing/2014/main" id="{E3D20965-E387-459A-8900-18098D0658E3}"/>
              </a:ext>
            </a:extLst>
          </p:cNvPr>
          <p:cNvPicPr>
            <a:picLocks noChangeAspect="1"/>
          </p:cNvPicPr>
          <p:nvPr/>
        </p:nvPicPr>
        <p:blipFill>
          <a:blip r:embed="rId5">
            <a:alphaModFix/>
            <a:duotone>
              <a:prstClr val="black"/>
              <a:srgbClr val="FFFFFF">
                <a:tint val="45000"/>
                <a:satMod val="400000"/>
              </a:srgbClr>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8775570" y="4399967"/>
            <a:ext cx="2784486" cy="1276223"/>
          </a:xfrm>
          <a:prstGeom prst="rect">
            <a:avLst/>
          </a:prstGeom>
        </p:spPr>
      </p:pic>
    </p:spTree>
    <p:extLst>
      <p:ext uri="{BB962C8B-B14F-4D97-AF65-F5344CB8AC3E}">
        <p14:creationId xmlns:p14="http://schemas.microsoft.com/office/powerpoint/2010/main" val="141420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5A74165-99C0-A19E-D5B4-5F3C69C0DDCD}"/>
              </a:ext>
            </a:extLst>
          </p:cNvPr>
          <p:cNvPicPr>
            <a:picLocks noChangeAspect="1"/>
          </p:cNvPicPr>
          <p:nvPr/>
        </p:nvPicPr>
        <p:blipFill rotWithShape="1">
          <a:blip r:embed="rId3">
            <a:extLst>
              <a:ext uri="{28A0092B-C50C-407E-A947-70E740481C1C}">
                <a14:useLocalDpi xmlns:a14="http://schemas.microsoft.com/office/drawing/2010/main" val="0"/>
              </a:ext>
            </a:extLst>
          </a:blip>
          <a:srcRect l="23586" t="615" r="23586" b="12507"/>
          <a:stretch/>
        </p:blipFill>
        <p:spPr>
          <a:xfrm>
            <a:off x="544439" y="1366912"/>
            <a:ext cx="6542215" cy="5116010"/>
          </a:xfrm>
          <a:prstGeom prst="rect">
            <a:avLst/>
          </a:prstGeom>
        </p:spPr>
      </p:pic>
      <p:sp>
        <p:nvSpPr>
          <p:cNvPr id="4" name="ZoneTexte 3">
            <a:extLst>
              <a:ext uri="{FF2B5EF4-FFF2-40B4-BE49-F238E27FC236}">
                <a16:creationId xmlns:a16="http://schemas.microsoft.com/office/drawing/2014/main" id="{946BD9DA-2D13-801C-7438-1C7334722375}"/>
              </a:ext>
            </a:extLst>
          </p:cNvPr>
          <p:cNvSpPr txBox="1"/>
          <p:nvPr/>
        </p:nvSpPr>
        <p:spPr>
          <a:xfrm>
            <a:off x="7780956" y="6316111"/>
            <a:ext cx="3843697" cy="368562"/>
          </a:xfrm>
          <a:prstGeom prst="rect">
            <a:avLst/>
          </a:prstGeom>
          <a:solidFill>
            <a:srgbClr val="FFDB3D"/>
          </a:solidFill>
        </p:spPr>
        <p:txBody>
          <a:bodyPr wrap="square">
            <a:spAutoFit/>
          </a:bodyPr>
          <a:lstStyle/>
          <a:p>
            <a:pPr marL="160338" lvl="1" algn="l" defTabSz="914400" rtl="0" eaLnBrk="1" latinLnBrk="0" hangingPunct="1">
              <a:lnSpc>
                <a:spcPct val="107000"/>
              </a:lnSpc>
              <a:spcAft>
                <a:spcPts val="1000"/>
              </a:spcAft>
            </a:pPr>
            <a:r>
              <a:rPr lang="fr-CA" b="0" kern="1200">
                <a:solidFill>
                  <a:schemeClr val="tx1"/>
                </a:solidFill>
                <a:latin typeface="Rockwell" panose="02060603020205020403" pitchFamily="18" charset="0"/>
                <a:cs typeface="Times New Roman" panose="02020603050405020304" pitchFamily="18" charset="0"/>
              </a:rPr>
              <a:t>Perspective avec chevauchement</a:t>
            </a:r>
          </a:p>
        </p:txBody>
      </p:sp>
      <p:sp>
        <p:nvSpPr>
          <p:cNvPr id="7" name="ZoneTexte 6">
            <a:extLst>
              <a:ext uri="{FF2B5EF4-FFF2-40B4-BE49-F238E27FC236}">
                <a16:creationId xmlns:a16="http://schemas.microsoft.com/office/drawing/2014/main" id="{2C5C9FC4-06FF-3B49-3C06-46BA6264489F}"/>
              </a:ext>
            </a:extLst>
          </p:cNvPr>
          <p:cNvSpPr txBox="1"/>
          <p:nvPr/>
        </p:nvSpPr>
        <p:spPr>
          <a:xfrm>
            <a:off x="1045362" y="375078"/>
            <a:ext cx="5540368" cy="707886"/>
          </a:xfrm>
          <a:prstGeom prst="rect">
            <a:avLst/>
          </a:prstGeom>
          <a:noFill/>
        </p:spPr>
        <p:txBody>
          <a:bodyPr wrap="square">
            <a:spAutoFit/>
          </a:bodyPr>
          <a:lstStyle/>
          <a:p>
            <a:pPr algn="ctr"/>
            <a:r>
              <a:rPr lang="fr-CA" sz="4000" b="1">
                <a:solidFill>
                  <a:srgbClr val="262626"/>
                </a:solidFill>
                <a:latin typeface="Rockwell" panose="02060603020205020403" pitchFamily="18" charset="0"/>
                <a:ea typeface="+mj-ea"/>
                <a:cs typeface="+mj-cs"/>
              </a:rPr>
              <a:t>Langage plastique</a:t>
            </a:r>
          </a:p>
        </p:txBody>
      </p:sp>
      <p:sp>
        <p:nvSpPr>
          <p:cNvPr id="5" name="ZoneTexte 4">
            <a:extLst>
              <a:ext uri="{FF2B5EF4-FFF2-40B4-BE49-F238E27FC236}">
                <a16:creationId xmlns:a16="http://schemas.microsoft.com/office/drawing/2014/main" id="{C6D9F035-923A-46E4-E03C-B302D00EBBE2}"/>
              </a:ext>
            </a:extLst>
          </p:cNvPr>
          <p:cNvSpPr txBox="1"/>
          <p:nvPr/>
        </p:nvSpPr>
        <p:spPr>
          <a:xfrm>
            <a:off x="7134292" y="230866"/>
            <a:ext cx="2340429" cy="368562"/>
          </a:xfrm>
          <a:prstGeom prst="rect">
            <a:avLst/>
          </a:prstGeom>
          <a:solidFill>
            <a:srgbClr val="C4EF86"/>
          </a:solidFill>
        </p:spPr>
        <p:txBody>
          <a:bodyPr wrap="square">
            <a:spAutoFit/>
          </a:bodyPr>
          <a:lstStyle/>
          <a:p>
            <a:pPr marL="160338" lvl="1" algn="l" defTabSz="914400" rtl="0" eaLnBrk="1" latinLnBrk="0" hangingPunct="1">
              <a:lnSpc>
                <a:spcPct val="107000"/>
              </a:lnSpc>
              <a:spcAft>
                <a:spcPts val="1000"/>
              </a:spcAft>
            </a:pPr>
            <a:r>
              <a:rPr lang="fr-CA" b="0" kern="1200">
                <a:solidFill>
                  <a:schemeClr val="tx1"/>
                </a:solidFill>
                <a:latin typeface="Rockwell" panose="02060603020205020403" pitchFamily="18" charset="0"/>
                <a:cs typeface="Times New Roman" panose="02020603050405020304" pitchFamily="18" charset="0"/>
              </a:rPr>
              <a:t>Formes arrondies</a:t>
            </a:r>
          </a:p>
        </p:txBody>
      </p:sp>
      <p:sp>
        <p:nvSpPr>
          <p:cNvPr id="9" name="ZoneTexte 8">
            <a:extLst>
              <a:ext uri="{FF2B5EF4-FFF2-40B4-BE49-F238E27FC236}">
                <a16:creationId xmlns:a16="http://schemas.microsoft.com/office/drawing/2014/main" id="{D563DB62-330B-D0C9-9D34-D2AA5291AFED}"/>
              </a:ext>
            </a:extLst>
          </p:cNvPr>
          <p:cNvSpPr txBox="1"/>
          <p:nvPr/>
        </p:nvSpPr>
        <p:spPr>
          <a:xfrm>
            <a:off x="9775372" y="269904"/>
            <a:ext cx="2340428" cy="368562"/>
          </a:xfrm>
          <a:prstGeom prst="rect">
            <a:avLst/>
          </a:prstGeom>
          <a:solidFill>
            <a:srgbClr val="C4EF86"/>
          </a:solidFill>
        </p:spPr>
        <p:txBody>
          <a:bodyPr wrap="square">
            <a:spAutoFit/>
          </a:bodyPr>
          <a:lstStyle/>
          <a:p>
            <a:pPr marL="160338" lvl="1" algn="l" defTabSz="914400" rtl="0" eaLnBrk="1" latinLnBrk="0" hangingPunct="1">
              <a:lnSpc>
                <a:spcPct val="107000"/>
              </a:lnSpc>
              <a:spcAft>
                <a:spcPts val="1000"/>
              </a:spcAft>
            </a:pPr>
            <a:r>
              <a:rPr lang="fr-CA" b="0" kern="1200">
                <a:solidFill>
                  <a:schemeClr val="tx1"/>
                </a:solidFill>
                <a:latin typeface="Rockwell" panose="02060603020205020403" pitchFamily="18" charset="0"/>
                <a:cs typeface="Times New Roman" panose="02020603050405020304" pitchFamily="18" charset="0"/>
              </a:rPr>
              <a:t>Formes angulaires</a:t>
            </a:r>
          </a:p>
        </p:txBody>
      </p:sp>
      <p:sp>
        <p:nvSpPr>
          <p:cNvPr id="11" name="ZoneTexte 10">
            <a:extLst>
              <a:ext uri="{FF2B5EF4-FFF2-40B4-BE49-F238E27FC236}">
                <a16:creationId xmlns:a16="http://schemas.microsoft.com/office/drawing/2014/main" id="{EA56C460-FF5D-E64B-0FC8-7C2A0CEF7707}"/>
              </a:ext>
            </a:extLst>
          </p:cNvPr>
          <p:cNvSpPr txBox="1"/>
          <p:nvPr/>
        </p:nvSpPr>
        <p:spPr>
          <a:xfrm>
            <a:off x="7233584" y="735929"/>
            <a:ext cx="1747130" cy="369332"/>
          </a:xfrm>
          <a:prstGeom prst="rect">
            <a:avLst/>
          </a:prstGeom>
          <a:solidFill>
            <a:srgbClr val="FE4A84"/>
          </a:solidFill>
        </p:spPr>
        <p:txBody>
          <a:bodyPr wrap="square">
            <a:spAutoFit/>
          </a:bodyPr>
          <a:lstStyle/>
          <a:p>
            <a:r>
              <a:rPr lang="fr-CA" b="0" kern="1200">
                <a:solidFill>
                  <a:schemeClr val="tx1"/>
                </a:solidFill>
                <a:latin typeface="Rockwell" panose="02060603020205020403" pitchFamily="18" charset="0"/>
                <a:cs typeface="Times New Roman" panose="02020603050405020304" pitchFamily="18" charset="0"/>
              </a:rPr>
              <a:t>Lignes larges</a:t>
            </a:r>
            <a:endParaRPr lang="fr-CA"/>
          </a:p>
        </p:txBody>
      </p:sp>
      <p:sp>
        <p:nvSpPr>
          <p:cNvPr id="12" name="ZoneTexte 11">
            <a:extLst>
              <a:ext uri="{FF2B5EF4-FFF2-40B4-BE49-F238E27FC236}">
                <a16:creationId xmlns:a16="http://schemas.microsoft.com/office/drawing/2014/main" id="{658D480F-7CD0-5B5D-354D-5F43E5A2FDCB}"/>
              </a:ext>
            </a:extLst>
          </p:cNvPr>
          <p:cNvSpPr txBox="1"/>
          <p:nvPr/>
        </p:nvSpPr>
        <p:spPr>
          <a:xfrm>
            <a:off x="7270706" y="1291563"/>
            <a:ext cx="1747130" cy="369332"/>
          </a:xfrm>
          <a:prstGeom prst="rect">
            <a:avLst/>
          </a:prstGeom>
          <a:solidFill>
            <a:srgbClr val="FE4A84"/>
          </a:solidFill>
        </p:spPr>
        <p:txBody>
          <a:bodyPr wrap="square">
            <a:spAutoFit/>
          </a:bodyPr>
          <a:lstStyle/>
          <a:p>
            <a:r>
              <a:rPr lang="fr-CA" b="0" kern="1200">
                <a:solidFill>
                  <a:schemeClr val="tx1"/>
                </a:solidFill>
                <a:latin typeface="Rockwell" panose="02060603020205020403" pitchFamily="18" charset="0"/>
                <a:cs typeface="Times New Roman" panose="02020603050405020304" pitchFamily="18" charset="0"/>
              </a:rPr>
              <a:t>Lignes courtes</a:t>
            </a:r>
            <a:endParaRPr lang="fr-CA"/>
          </a:p>
        </p:txBody>
      </p:sp>
      <p:sp>
        <p:nvSpPr>
          <p:cNvPr id="13" name="ZoneTexte 12">
            <a:extLst>
              <a:ext uri="{FF2B5EF4-FFF2-40B4-BE49-F238E27FC236}">
                <a16:creationId xmlns:a16="http://schemas.microsoft.com/office/drawing/2014/main" id="{6CBE9AF9-CFD6-3002-2C34-27772FECFBA4}"/>
              </a:ext>
            </a:extLst>
          </p:cNvPr>
          <p:cNvSpPr txBox="1"/>
          <p:nvPr/>
        </p:nvSpPr>
        <p:spPr>
          <a:xfrm>
            <a:off x="7184626" y="1840302"/>
            <a:ext cx="2019273" cy="369332"/>
          </a:xfrm>
          <a:prstGeom prst="rect">
            <a:avLst/>
          </a:prstGeom>
          <a:solidFill>
            <a:srgbClr val="FE4A84"/>
          </a:solidFill>
        </p:spPr>
        <p:txBody>
          <a:bodyPr wrap="square">
            <a:spAutoFit/>
          </a:bodyPr>
          <a:lstStyle/>
          <a:p>
            <a:r>
              <a:rPr lang="fr-CA" b="0" kern="1200">
                <a:solidFill>
                  <a:schemeClr val="tx1"/>
                </a:solidFill>
                <a:latin typeface="Rockwell" panose="02060603020205020403" pitchFamily="18" charset="0"/>
                <a:cs typeface="Times New Roman" panose="02020603050405020304" pitchFamily="18" charset="0"/>
              </a:rPr>
              <a:t>Lignes verticales</a:t>
            </a:r>
            <a:endParaRPr lang="fr-CA"/>
          </a:p>
        </p:txBody>
      </p:sp>
      <p:sp>
        <p:nvSpPr>
          <p:cNvPr id="14" name="ZoneTexte 13">
            <a:extLst>
              <a:ext uri="{FF2B5EF4-FFF2-40B4-BE49-F238E27FC236}">
                <a16:creationId xmlns:a16="http://schemas.microsoft.com/office/drawing/2014/main" id="{170F5777-7CFF-6436-C8F8-FD011CEA59D1}"/>
              </a:ext>
            </a:extLst>
          </p:cNvPr>
          <p:cNvSpPr txBox="1"/>
          <p:nvPr/>
        </p:nvSpPr>
        <p:spPr>
          <a:xfrm>
            <a:off x="9601228" y="1887072"/>
            <a:ext cx="2340428" cy="369332"/>
          </a:xfrm>
          <a:prstGeom prst="rect">
            <a:avLst/>
          </a:prstGeom>
          <a:solidFill>
            <a:srgbClr val="FE4A84"/>
          </a:solidFill>
        </p:spPr>
        <p:txBody>
          <a:bodyPr wrap="square">
            <a:spAutoFit/>
          </a:bodyPr>
          <a:lstStyle/>
          <a:p>
            <a:r>
              <a:rPr lang="fr-CA" b="0" kern="1200">
                <a:solidFill>
                  <a:schemeClr val="tx1"/>
                </a:solidFill>
                <a:latin typeface="Rockwell" panose="02060603020205020403" pitchFamily="18" charset="0"/>
                <a:cs typeface="Times New Roman" panose="02020603050405020304" pitchFamily="18" charset="0"/>
              </a:rPr>
              <a:t>Lignes horizontales</a:t>
            </a:r>
            <a:endParaRPr lang="fr-CA"/>
          </a:p>
        </p:txBody>
      </p:sp>
      <p:sp>
        <p:nvSpPr>
          <p:cNvPr id="15" name="ZoneTexte 14">
            <a:extLst>
              <a:ext uri="{FF2B5EF4-FFF2-40B4-BE49-F238E27FC236}">
                <a16:creationId xmlns:a16="http://schemas.microsoft.com/office/drawing/2014/main" id="{3E29CC2A-C9B1-AD83-11BC-CF317266C5F9}"/>
              </a:ext>
            </a:extLst>
          </p:cNvPr>
          <p:cNvSpPr txBox="1"/>
          <p:nvPr/>
        </p:nvSpPr>
        <p:spPr>
          <a:xfrm>
            <a:off x="9389164" y="735929"/>
            <a:ext cx="1747130" cy="369332"/>
          </a:xfrm>
          <a:prstGeom prst="rect">
            <a:avLst/>
          </a:prstGeom>
          <a:solidFill>
            <a:srgbClr val="FE4A84"/>
          </a:solidFill>
        </p:spPr>
        <p:txBody>
          <a:bodyPr wrap="square">
            <a:spAutoFit/>
          </a:bodyPr>
          <a:lstStyle/>
          <a:p>
            <a:r>
              <a:rPr lang="fr-CA" b="0" kern="1200">
                <a:solidFill>
                  <a:schemeClr val="tx1"/>
                </a:solidFill>
                <a:latin typeface="Rockwell" panose="02060603020205020403" pitchFamily="18" charset="0"/>
                <a:cs typeface="Times New Roman" panose="02020603050405020304" pitchFamily="18" charset="0"/>
              </a:rPr>
              <a:t>Lignes étroites</a:t>
            </a:r>
            <a:endParaRPr lang="fr-CA"/>
          </a:p>
        </p:txBody>
      </p:sp>
      <p:sp>
        <p:nvSpPr>
          <p:cNvPr id="16" name="ZoneTexte 15">
            <a:extLst>
              <a:ext uri="{FF2B5EF4-FFF2-40B4-BE49-F238E27FC236}">
                <a16:creationId xmlns:a16="http://schemas.microsoft.com/office/drawing/2014/main" id="{963BBBE8-7C4F-BDC2-831A-9B6CA2AC953E}"/>
              </a:ext>
            </a:extLst>
          </p:cNvPr>
          <p:cNvSpPr txBox="1"/>
          <p:nvPr/>
        </p:nvSpPr>
        <p:spPr>
          <a:xfrm>
            <a:off x="9389164" y="1290300"/>
            <a:ext cx="1866873" cy="369332"/>
          </a:xfrm>
          <a:prstGeom prst="rect">
            <a:avLst/>
          </a:prstGeom>
          <a:solidFill>
            <a:srgbClr val="FE4A84"/>
          </a:solidFill>
        </p:spPr>
        <p:txBody>
          <a:bodyPr wrap="square">
            <a:spAutoFit/>
          </a:bodyPr>
          <a:lstStyle/>
          <a:p>
            <a:r>
              <a:rPr lang="fr-CA" b="0" kern="1200">
                <a:solidFill>
                  <a:schemeClr val="tx1"/>
                </a:solidFill>
                <a:latin typeface="Rockwell" panose="02060603020205020403" pitchFamily="18" charset="0"/>
                <a:cs typeface="Times New Roman" panose="02020603050405020304" pitchFamily="18" charset="0"/>
              </a:rPr>
              <a:t>Lignes longues</a:t>
            </a:r>
            <a:endParaRPr lang="fr-CA"/>
          </a:p>
        </p:txBody>
      </p:sp>
      <p:sp>
        <p:nvSpPr>
          <p:cNvPr id="18" name="ZoneTexte 17">
            <a:extLst>
              <a:ext uri="{FF2B5EF4-FFF2-40B4-BE49-F238E27FC236}">
                <a16:creationId xmlns:a16="http://schemas.microsoft.com/office/drawing/2014/main" id="{DE6F3FCC-5998-7EB1-504E-CF87D22D72F7}"/>
              </a:ext>
            </a:extLst>
          </p:cNvPr>
          <p:cNvSpPr txBox="1"/>
          <p:nvPr/>
        </p:nvSpPr>
        <p:spPr>
          <a:xfrm>
            <a:off x="7184626" y="2347729"/>
            <a:ext cx="2290095" cy="368562"/>
          </a:xfrm>
          <a:prstGeom prst="rect">
            <a:avLst/>
          </a:prstGeom>
          <a:solidFill>
            <a:srgbClr val="0096FF"/>
          </a:solidFill>
        </p:spPr>
        <p:txBody>
          <a:bodyPr wrap="square">
            <a:spAutoFit/>
          </a:bodyPr>
          <a:lstStyle/>
          <a:p>
            <a:pPr marL="0" lvl="1" algn="l" defTabSz="914400" rtl="0" eaLnBrk="1" latinLnBrk="0" hangingPunct="1">
              <a:lnSpc>
                <a:spcPct val="107000"/>
              </a:lnSpc>
              <a:spcAft>
                <a:spcPts val="1000"/>
              </a:spcAft>
            </a:pPr>
            <a:r>
              <a:rPr lang="fr-CA" b="0" kern="1200">
                <a:solidFill>
                  <a:schemeClr val="tx1"/>
                </a:solidFill>
                <a:latin typeface="Rockwell" panose="02060603020205020403" pitchFamily="18" charset="0"/>
                <a:cs typeface="Times New Roman" panose="02020603050405020304" pitchFamily="18" charset="0"/>
              </a:rPr>
              <a:t>Couleurs primaires</a:t>
            </a:r>
            <a:r>
              <a:rPr lang="fr-CA">
                <a:latin typeface="Rockwell" panose="02060603020205020403" pitchFamily="18" charset="0"/>
                <a:cs typeface="Times New Roman" panose="02020603050405020304" pitchFamily="18" charset="0"/>
              </a:rPr>
              <a:t> </a:t>
            </a:r>
            <a:endParaRPr lang="fr-CA" b="0" kern="1200">
              <a:solidFill>
                <a:schemeClr val="tx1"/>
              </a:solidFill>
              <a:latin typeface="Rockwell" panose="02060603020205020403" pitchFamily="18" charset="0"/>
              <a:cs typeface="Times New Roman" panose="02020603050405020304" pitchFamily="18" charset="0"/>
            </a:endParaRPr>
          </a:p>
        </p:txBody>
      </p:sp>
      <p:sp>
        <p:nvSpPr>
          <p:cNvPr id="19" name="ZoneTexte 18">
            <a:extLst>
              <a:ext uri="{FF2B5EF4-FFF2-40B4-BE49-F238E27FC236}">
                <a16:creationId xmlns:a16="http://schemas.microsoft.com/office/drawing/2014/main" id="{863A26FB-8A54-C06B-197E-D9336C76B682}"/>
              </a:ext>
            </a:extLst>
          </p:cNvPr>
          <p:cNvSpPr txBox="1"/>
          <p:nvPr/>
        </p:nvSpPr>
        <p:spPr>
          <a:xfrm>
            <a:off x="9572693" y="2566280"/>
            <a:ext cx="2498191" cy="368562"/>
          </a:xfrm>
          <a:prstGeom prst="rect">
            <a:avLst/>
          </a:prstGeom>
          <a:solidFill>
            <a:srgbClr val="0096FF"/>
          </a:solidFill>
        </p:spPr>
        <p:txBody>
          <a:bodyPr wrap="square">
            <a:spAutoFit/>
          </a:bodyPr>
          <a:lstStyle/>
          <a:p>
            <a:pPr marL="0" lvl="1" algn="l" defTabSz="914400" rtl="0" eaLnBrk="1" latinLnBrk="0" hangingPunct="1">
              <a:lnSpc>
                <a:spcPct val="107000"/>
              </a:lnSpc>
              <a:spcAft>
                <a:spcPts val="1000"/>
              </a:spcAft>
            </a:pPr>
            <a:r>
              <a:rPr lang="fr-CA" b="0" kern="1200">
                <a:solidFill>
                  <a:schemeClr val="tx1"/>
                </a:solidFill>
                <a:latin typeface="Rockwell" panose="02060603020205020403" pitchFamily="18" charset="0"/>
                <a:cs typeface="Times New Roman" panose="02020603050405020304" pitchFamily="18" charset="0"/>
              </a:rPr>
              <a:t>Couleurs secondaires</a:t>
            </a:r>
          </a:p>
        </p:txBody>
      </p:sp>
      <p:sp>
        <p:nvSpPr>
          <p:cNvPr id="21" name="ZoneTexte 20">
            <a:extLst>
              <a:ext uri="{FF2B5EF4-FFF2-40B4-BE49-F238E27FC236}">
                <a16:creationId xmlns:a16="http://schemas.microsoft.com/office/drawing/2014/main" id="{18C79866-1B55-00A9-6B4C-120AC8D66BDC}"/>
              </a:ext>
            </a:extLst>
          </p:cNvPr>
          <p:cNvSpPr txBox="1"/>
          <p:nvPr/>
        </p:nvSpPr>
        <p:spPr>
          <a:xfrm>
            <a:off x="7278975" y="2934700"/>
            <a:ext cx="1931182" cy="368562"/>
          </a:xfrm>
          <a:prstGeom prst="rect">
            <a:avLst/>
          </a:prstGeom>
          <a:solidFill>
            <a:srgbClr val="9791E7"/>
          </a:solidFill>
        </p:spPr>
        <p:txBody>
          <a:bodyPr wrap="square">
            <a:spAutoFit/>
          </a:bodyPr>
          <a:lstStyle/>
          <a:p>
            <a:pPr marL="0" lvl="1" algn="l" defTabSz="914400" rtl="0" eaLnBrk="1" latinLnBrk="0" hangingPunct="1">
              <a:lnSpc>
                <a:spcPct val="107000"/>
              </a:lnSpc>
              <a:spcAft>
                <a:spcPts val="1000"/>
              </a:spcAft>
            </a:pPr>
            <a:r>
              <a:rPr lang="fr-CA" b="0" kern="1200">
                <a:solidFill>
                  <a:schemeClr val="tx1"/>
                </a:solidFill>
                <a:latin typeface="Rockwell" panose="02060603020205020403" pitchFamily="18" charset="0"/>
                <a:cs typeface="Times New Roman" panose="02020603050405020304" pitchFamily="18" charset="0"/>
              </a:rPr>
              <a:t>Couleurs claires</a:t>
            </a:r>
            <a:r>
              <a:rPr lang="fr-CA">
                <a:latin typeface="Rockwell" panose="02060603020205020403" pitchFamily="18" charset="0"/>
                <a:cs typeface="Times New Roman" panose="02020603050405020304" pitchFamily="18" charset="0"/>
              </a:rPr>
              <a:t> </a:t>
            </a:r>
            <a:endParaRPr lang="fr-CA" b="0" kern="1200">
              <a:solidFill>
                <a:schemeClr val="tx1"/>
              </a:solidFill>
              <a:latin typeface="Rockwell" panose="02060603020205020403" pitchFamily="18" charset="0"/>
              <a:cs typeface="Times New Roman" panose="02020603050405020304" pitchFamily="18" charset="0"/>
            </a:endParaRPr>
          </a:p>
        </p:txBody>
      </p:sp>
      <p:sp>
        <p:nvSpPr>
          <p:cNvPr id="23" name="ZoneTexte 22">
            <a:extLst>
              <a:ext uri="{FF2B5EF4-FFF2-40B4-BE49-F238E27FC236}">
                <a16:creationId xmlns:a16="http://schemas.microsoft.com/office/drawing/2014/main" id="{76FD267E-F2B8-614F-2298-72AC6CDC2F57}"/>
              </a:ext>
            </a:extLst>
          </p:cNvPr>
          <p:cNvSpPr txBox="1"/>
          <p:nvPr/>
        </p:nvSpPr>
        <p:spPr>
          <a:xfrm>
            <a:off x="9330236" y="3112737"/>
            <a:ext cx="2041490" cy="368562"/>
          </a:xfrm>
          <a:prstGeom prst="rect">
            <a:avLst/>
          </a:prstGeom>
          <a:solidFill>
            <a:srgbClr val="9791E7"/>
          </a:solidFill>
        </p:spPr>
        <p:txBody>
          <a:bodyPr wrap="square">
            <a:spAutoFit/>
          </a:bodyPr>
          <a:lstStyle/>
          <a:p>
            <a:pPr marL="0" lvl="1" algn="l" defTabSz="914400" rtl="0" eaLnBrk="1" latinLnBrk="0" hangingPunct="1">
              <a:lnSpc>
                <a:spcPct val="107000"/>
              </a:lnSpc>
              <a:spcAft>
                <a:spcPts val="1000"/>
              </a:spcAft>
            </a:pPr>
            <a:r>
              <a:rPr lang="fr-CA" b="0" kern="1200">
                <a:solidFill>
                  <a:schemeClr val="tx1"/>
                </a:solidFill>
                <a:latin typeface="Rockwell" panose="02060603020205020403" pitchFamily="18" charset="0"/>
                <a:cs typeface="Times New Roman" panose="02020603050405020304" pitchFamily="18" charset="0"/>
              </a:rPr>
              <a:t>Couleurs foncées</a:t>
            </a:r>
            <a:r>
              <a:rPr lang="fr-CA">
                <a:latin typeface="Rockwell" panose="02060603020205020403" pitchFamily="18" charset="0"/>
                <a:cs typeface="Times New Roman" panose="02020603050405020304" pitchFamily="18" charset="0"/>
              </a:rPr>
              <a:t> </a:t>
            </a:r>
            <a:endParaRPr lang="fr-CA" b="0" kern="1200">
              <a:solidFill>
                <a:schemeClr val="tx1"/>
              </a:solidFill>
              <a:latin typeface="Rockwell" panose="02060603020205020403" pitchFamily="18" charset="0"/>
              <a:cs typeface="Times New Roman" panose="02020603050405020304" pitchFamily="18" charset="0"/>
            </a:endParaRPr>
          </a:p>
        </p:txBody>
      </p:sp>
      <p:sp>
        <p:nvSpPr>
          <p:cNvPr id="25" name="ZoneTexte 24">
            <a:extLst>
              <a:ext uri="{FF2B5EF4-FFF2-40B4-BE49-F238E27FC236}">
                <a16:creationId xmlns:a16="http://schemas.microsoft.com/office/drawing/2014/main" id="{ED7EC579-E813-CD6D-47A6-9343D17DCC4E}"/>
              </a:ext>
            </a:extLst>
          </p:cNvPr>
          <p:cNvSpPr txBox="1"/>
          <p:nvPr/>
        </p:nvSpPr>
        <p:spPr>
          <a:xfrm>
            <a:off x="7526365" y="3488581"/>
            <a:ext cx="1164717" cy="369332"/>
          </a:xfrm>
          <a:prstGeom prst="rect">
            <a:avLst/>
          </a:prstGeom>
          <a:solidFill>
            <a:srgbClr val="C18031"/>
          </a:solidFill>
        </p:spPr>
        <p:txBody>
          <a:bodyPr wrap="square">
            <a:spAutoFit/>
          </a:bodyPr>
          <a:lstStyle/>
          <a:p>
            <a:r>
              <a:rPr lang="fr-CA" b="0" kern="1200">
                <a:solidFill>
                  <a:schemeClr val="tx1"/>
                </a:solidFill>
                <a:latin typeface="Rockwell" panose="02060603020205020403" pitchFamily="18" charset="0"/>
                <a:cs typeface="Times New Roman" panose="02020603050405020304" pitchFamily="18" charset="0"/>
              </a:rPr>
              <a:t>Textures</a:t>
            </a:r>
            <a:endParaRPr lang="fr-CA"/>
          </a:p>
        </p:txBody>
      </p:sp>
      <p:sp>
        <p:nvSpPr>
          <p:cNvPr id="27" name="ZoneTexte 26">
            <a:extLst>
              <a:ext uri="{FF2B5EF4-FFF2-40B4-BE49-F238E27FC236}">
                <a16:creationId xmlns:a16="http://schemas.microsoft.com/office/drawing/2014/main" id="{60384E14-014B-FCF4-D319-22A333956A6C}"/>
              </a:ext>
            </a:extLst>
          </p:cNvPr>
          <p:cNvSpPr txBox="1"/>
          <p:nvPr/>
        </p:nvSpPr>
        <p:spPr>
          <a:xfrm>
            <a:off x="9031819" y="3665444"/>
            <a:ext cx="827314" cy="369332"/>
          </a:xfrm>
          <a:prstGeom prst="rect">
            <a:avLst/>
          </a:prstGeom>
          <a:solidFill>
            <a:srgbClr val="E6E6E6"/>
          </a:solidFill>
        </p:spPr>
        <p:txBody>
          <a:bodyPr wrap="square">
            <a:spAutoFit/>
          </a:bodyPr>
          <a:lstStyle/>
          <a:p>
            <a:r>
              <a:rPr lang="fr-CA" b="0" kern="1200">
                <a:solidFill>
                  <a:schemeClr val="tx1"/>
                </a:solidFill>
                <a:latin typeface="Rockwell" panose="02060603020205020403" pitchFamily="18" charset="0"/>
                <a:cs typeface="Times New Roman" panose="02020603050405020304" pitchFamily="18" charset="0"/>
              </a:rPr>
              <a:t>motifs</a:t>
            </a:r>
            <a:endParaRPr lang="fr-CA"/>
          </a:p>
        </p:txBody>
      </p:sp>
      <p:sp>
        <p:nvSpPr>
          <p:cNvPr id="29" name="ZoneTexte 28">
            <a:extLst>
              <a:ext uri="{FF2B5EF4-FFF2-40B4-BE49-F238E27FC236}">
                <a16:creationId xmlns:a16="http://schemas.microsoft.com/office/drawing/2014/main" id="{48E558DB-2363-21E6-6F46-4FC75175BAB7}"/>
              </a:ext>
            </a:extLst>
          </p:cNvPr>
          <p:cNvSpPr txBox="1"/>
          <p:nvPr/>
        </p:nvSpPr>
        <p:spPr>
          <a:xfrm>
            <a:off x="7252716" y="4328438"/>
            <a:ext cx="1553936" cy="369332"/>
          </a:xfrm>
          <a:prstGeom prst="rect">
            <a:avLst/>
          </a:prstGeom>
          <a:solidFill>
            <a:srgbClr val="01DD9D"/>
          </a:solidFill>
        </p:spPr>
        <p:txBody>
          <a:bodyPr wrap="square">
            <a:spAutoFit/>
          </a:bodyPr>
          <a:lstStyle/>
          <a:p>
            <a:r>
              <a:rPr lang="fr-CA" b="0" kern="1200">
                <a:solidFill>
                  <a:schemeClr val="tx1"/>
                </a:solidFill>
                <a:latin typeface="Rockwell" panose="02060603020205020403" pitchFamily="18" charset="0"/>
                <a:cs typeface="Times New Roman" panose="02020603050405020304" pitchFamily="18" charset="0"/>
              </a:rPr>
              <a:t>Énumération</a:t>
            </a:r>
            <a:endParaRPr lang="fr-CA"/>
          </a:p>
        </p:txBody>
      </p:sp>
      <p:sp>
        <p:nvSpPr>
          <p:cNvPr id="30" name="ZoneTexte 29">
            <a:extLst>
              <a:ext uri="{FF2B5EF4-FFF2-40B4-BE49-F238E27FC236}">
                <a16:creationId xmlns:a16="http://schemas.microsoft.com/office/drawing/2014/main" id="{15E44EEA-A6B1-42A8-FEC3-4D90EE9B56D6}"/>
              </a:ext>
            </a:extLst>
          </p:cNvPr>
          <p:cNvSpPr txBox="1"/>
          <p:nvPr/>
        </p:nvSpPr>
        <p:spPr>
          <a:xfrm>
            <a:off x="9598428" y="5287153"/>
            <a:ext cx="1401536" cy="369332"/>
          </a:xfrm>
          <a:prstGeom prst="rect">
            <a:avLst/>
          </a:prstGeom>
          <a:solidFill>
            <a:srgbClr val="01DD9D"/>
          </a:solidFill>
        </p:spPr>
        <p:txBody>
          <a:bodyPr wrap="square">
            <a:spAutoFit/>
          </a:bodyPr>
          <a:lstStyle/>
          <a:p>
            <a:r>
              <a:rPr lang="fr-CA" b="0" kern="1200">
                <a:solidFill>
                  <a:schemeClr val="tx1"/>
                </a:solidFill>
                <a:latin typeface="Rockwell" panose="02060603020205020403" pitchFamily="18" charset="0"/>
                <a:cs typeface="Times New Roman" panose="02020603050405020304" pitchFamily="18" charset="0"/>
              </a:rPr>
              <a:t>asymétrie</a:t>
            </a:r>
            <a:endParaRPr lang="fr-CA"/>
          </a:p>
        </p:txBody>
      </p:sp>
      <p:sp>
        <p:nvSpPr>
          <p:cNvPr id="31" name="ZoneTexte 30">
            <a:extLst>
              <a:ext uri="{FF2B5EF4-FFF2-40B4-BE49-F238E27FC236}">
                <a16:creationId xmlns:a16="http://schemas.microsoft.com/office/drawing/2014/main" id="{F5E66429-CAED-8FC3-2EBE-6E097E7D89DB}"/>
              </a:ext>
            </a:extLst>
          </p:cNvPr>
          <p:cNvSpPr txBox="1"/>
          <p:nvPr/>
        </p:nvSpPr>
        <p:spPr>
          <a:xfrm>
            <a:off x="8107149" y="5292221"/>
            <a:ext cx="1249136" cy="369332"/>
          </a:xfrm>
          <a:prstGeom prst="rect">
            <a:avLst/>
          </a:prstGeom>
          <a:solidFill>
            <a:srgbClr val="01DD9D"/>
          </a:solidFill>
        </p:spPr>
        <p:txBody>
          <a:bodyPr wrap="square">
            <a:spAutoFit/>
          </a:bodyPr>
          <a:lstStyle/>
          <a:p>
            <a:r>
              <a:rPr lang="fr-CA" b="0" kern="1200">
                <a:solidFill>
                  <a:schemeClr val="tx1"/>
                </a:solidFill>
                <a:latin typeface="Rockwell" panose="02060603020205020403" pitchFamily="18" charset="0"/>
                <a:cs typeface="Times New Roman" panose="02020603050405020304" pitchFamily="18" charset="0"/>
              </a:rPr>
              <a:t>symétrie</a:t>
            </a:r>
            <a:endParaRPr lang="fr-CA"/>
          </a:p>
        </p:txBody>
      </p:sp>
      <p:sp>
        <p:nvSpPr>
          <p:cNvPr id="32" name="ZoneTexte 31">
            <a:extLst>
              <a:ext uri="{FF2B5EF4-FFF2-40B4-BE49-F238E27FC236}">
                <a16:creationId xmlns:a16="http://schemas.microsoft.com/office/drawing/2014/main" id="{1EE7830E-5272-70BC-20D9-074791270911}"/>
              </a:ext>
            </a:extLst>
          </p:cNvPr>
          <p:cNvSpPr txBox="1"/>
          <p:nvPr/>
        </p:nvSpPr>
        <p:spPr>
          <a:xfrm>
            <a:off x="7747987" y="4813893"/>
            <a:ext cx="1726734" cy="369332"/>
          </a:xfrm>
          <a:prstGeom prst="rect">
            <a:avLst/>
          </a:prstGeom>
          <a:solidFill>
            <a:srgbClr val="01DD9D"/>
          </a:solidFill>
        </p:spPr>
        <p:txBody>
          <a:bodyPr wrap="square">
            <a:spAutoFit/>
          </a:bodyPr>
          <a:lstStyle/>
          <a:p>
            <a:r>
              <a:rPr lang="fr-CA" b="0" kern="1200">
                <a:solidFill>
                  <a:schemeClr val="tx1"/>
                </a:solidFill>
                <a:latin typeface="Rockwell" panose="02060603020205020403" pitchFamily="18" charset="0"/>
                <a:cs typeface="Times New Roman" panose="02020603050405020304" pitchFamily="18" charset="0"/>
              </a:rPr>
              <a:t>superposition</a:t>
            </a:r>
            <a:endParaRPr lang="fr-CA"/>
          </a:p>
        </p:txBody>
      </p:sp>
      <p:sp>
        <p:nvSpPr>
          <p:cNvPr id="33" name="ZoneTexte 32">
            <a:extLst>
              <a:ext uri="{FF2B5EF4-FFF2-40B4-BE49-F238E27FC236}">
                <a16:creationId xmlns:a16="http://schemas.microsoft.com/office/drawing/2014/main" id="{B543F8C8-D910-5A85-41DC-75A26A984643}"/>
              </a:ext>
            </a:extLst>
          </p:cNvPr>
          <p:cNvSpPr txBox="1"/>
          <p:nvPr/>
        </p:nvSpPr>
        <p:spPr>
          <a:xfrm>
            <a:off x="10255094" y="4799432"/>
            <a:ext cx="1553936" cy="369332"/>
          </a:xfrm>
          <a:prstGeom prst="rect">
            <a:avLst/>
          </a:prstGeom>
          <a:solidFill>
            <a:srgbClr val="01DD9D"/>
          </a:solidFill>
        </p:spPr>
        <p:txBody>
          <a:bodyPr wrap="square">
            <a:spAutoFit/>
          </a:bodyPr>
          <a:lstStyle/>
          <a:p>
            <a:r>
              <a:rPr lang="fr-CA" b="0" kern="1200">
                <a:solidFill>
                  <a:schemeClr val="tx1"/>
                </a:solidFill>
                <a:latin typeface="Rockwell" panose="02060603020205020403" pitchFamily="18" charset="0"/>
                <a:cs typeface="Times New Roman" panose="02020603050405020304" pitchFamily="18" charset="0"/>
              </a:rPr>
              <a:t>alternance</a:t>
            </a:r>
            <a:endParaRPr lang="fr-CA"/>
          </a:p>
        </p:txBody>
      </p:sp>
      <p:sp>
        <p:nvSpPr>
          <p:cNvPr id="34" name="ZoneTexte 33">
            <a:extLst>
              <a:ext uri="{FF2B5EF4-FFF2-40B4-BE49-F238E27FC236}">
                <a16:creationId xmlns:a16="http://schemas.microsoft.com/office/drawing/2014/main" id="{80B1D612-F926-EFA9-5375-CBDA0F6115B5}"/>
              </a:ext>
            </a:extLst>
          </p:cNvPr>
          <p:cNvSpPr txBox="1"/>
          <p:nvPr/>
        </p:nvSpPr>
        <p:spPr>
          <a:xfrm>
            <a:off x="10100789" y="3843481"/>
            <a:ext cx="1238250" cy="369332"/>
          </a:xfrm>
          <a:prstGeom prst="rect">
            <a:avLst/>
          </a:prstGeom>
          <a:solidFill>
            <a:srgbClr val="01DD9D"/>
          </a:solidFill>
        </p:spPr>
        <p:txBody>
          <a:bodyPr wrap="square">
            <a:spAutoFit/>
          </a:bodyPr>
          <a:lstStyle/>
          <a:p>
            <a:r>
              <a:rPr lang="fr-CA" b="0" kern="1200">
                <a:solidFill>
                  <a:schemeClr val="tx1"/>
                </a:solidFill>
                <a:latin typeface="Rockwell" panose="02060603020205020403" pitchFamily="18" charset="0"/>
                <a:cs typeface="Times New Roman" panose="02020603050405020304" pitchFamily="18" charset="0"/>
              </a:rPr>
              <a:t>répétition</a:t>
            </a:r>
            <a:endParaRPr lang="fr-CA"/>
          </a:p>
        </p:txBody>
      </p:sp>
      <p:sp>
        <p:nvSpPr>
          <p:cNvPr id="35" name="ZoneTexte 34">
            <a:extLst>
              <a:ext uri="{FF2B5EF4-FFF2-40B4-BE49-F238E27FC236}">
                <a16:creationId xmlns:a16="http://schemas.microsoft.com/office/drawing/2014/main" id="{1EAE1314-8353-86B8-88DF-F13189A222CA}"/>
              </a:ext>
            </a:extLst>
          </p:cNvPr>
          <p:cNvSpPr txBox="1"/>
          <p:nvPr/>
        </p:nvSpPr>
        <p:spPr>
          <a:xfrm>
            <a:off x="9389164" y="4328166"/>
            <a:ext cx="1553936" cy="369332"/>
          </a:xfrm>
          <a:prstGeom prst="rect">
            <a:avLst/>
          </a:prstGeom>
          <a:solidFill>
            <a:srgbClr val="01DD9D"/>
          </a:solidFill>
        </p:spPr>
        <p:txBody>
          <a:bodyPr wrap="square">
            <a:spAutoFit/>
          </a:bodyPr>
          <a:lstStyle/>
          <a:p>
            <a:r>
              <a:rPr lang="fr-CA" b="0" kern="1200">
                <a:solidFill>
                  <a:schemeClr val="tx1"/>
                </a:solidFill>
                <a:latin typeface="Rockwell" panose="02060603020205020403" pitchFamily="18" charset="0"/>
                <a:cs typeface="Times New Roman" panose="02020603050405020304" pitchFamily="18" charset="0"/>
              </a:rPr>
              <a:t>juxtaposition</a:t>
            </a:r>
            <a:endParaRPr lang="fr-CA"/>
          </a:p>
        </p:txBody>
      </p:sp>
      <p:sp>
        <p:nvSpPr>
          <p:cNvPr id="39" name="ZoneTexte 38">
            <a:extLst>
              <a:ext uri="{FF2B5EF4-FFF2-40B4-BE49-F238E27FC236}">
                <a16:creationId xmlns:a16="http://schemas.microsoft.com/office/drawing/2014/main" id="{59B03A32-7064-022D-EA31-74E529B46822}"/>
              </a:ext>
            </a:extLst>
          </p:cNvPr>
          <p:cNvSpPr txBox="1"/>
          <p:nvPr/>
        </p:nvSpPr>
        <p:spPr>
          <a:xfrm>
            <a:off x="7460215" y="5827137"/>
            <a:ext cx="3143209" cy="368562"/>
          </a:xfrm>
          <a:prstGeom prst="rect">
            <a:avLst/>
          </a:prstGeom>
          <a:solidFill>
            <a:srgbClr val="FFDB3D"/>
          </a:solidFill>
        </p:spPr>
        <p:txBody>
          <a:bodyPr wrap="square">
            <a:spAutoFit/>
          </a:bodyPr>
          <a:lstStyle/>
          <a:p>
            <a:pPr marL="160338" lvl="1" algn="l" defTabSz="914400" rtl="0" eaLnBrk="1" latinLnBrk="0" hangingPunct="1">
              <a:lnSpc>
                <a:spcPct val="107000"/>
              </a:lnSpc>
              <a:spcAft>
                <a:spcPts val="1000"/>
              </a:spcAft>
            </a:pPr>
            <a:r>
              <a:rPr lang="fr-CA" b="0" kern="1200">
                <a:solidFill>
                  <a:schemeClr val="tx1"/>
                </a:solidFill>
                <a:latin typeface="Rockwell" panose="02060603020205020403" pitchFamily="18" charset="0"/>
                <a:cs typeface="Times New Roman" panose="02020603050405020304" pitchFamily="18" charset="0"/>
              </a:rPr>
              <a:t>Perspective en diminution</a:t>
            </a:r>
          </a:p>
        </p:txBody>
      </p:sp>
    </p:spTree>
    <p:extLst>
      <p:ext uri="{BB962C8B-B14F-4D97-AF65-F5344CB8AC3E}">
        <p14:creationId xmlns:p14="http://schemas.microsoft.com/office/powerpoint/2010/main" val="1401175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8B999D8-DDDA-CE66-7486-D95A2AC5A9DD}"/>
              </a:ext>
            </a:extLst>
          </p:cNvPr>
          <p:cNvSpPr txBox="1"/>
          <p:nvPr/>
        </p:nvSpPr>
        <p:spPr>
          <a:xfrm>
            <a:off x="7476857" y="1488296"/>
            <a:ext cx="4140014" cy="133083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Rockwell" panose="02060603020205020403" pitchFamily="18" charset="0"/>
                <a:ea typeface="+mj-ea"/>
                <a:cs typeface="+mj-cs"/>
              </a:rPr>
              <a:t>1. Observation</a:t>
            </a:r>
          </a:p>
        </p:txBody>
      </p:sp>
      <p:pic>
        <p:nvPicPr>
          <p:cNvPr id="5" name="Image 4">
            <a:extLst>
              <a:ext uri="{FF2B5EF4-FFF2-40B4-BE49-F238E27FC236}">
                <a16:creationId xmlns:a16="http://schemas.microsoft.com/office/drawing/2014/main" id="{C2FFBCEE-2F91-CE11-D980-4734373B4B9A}"/>
              </a:ext>
            </a:extLst>
          </p:cNvPr>
          <p:cNvPicPr>
            <a:picLocks noChangeAspect="1"/>
          </p:cNvPicPr>
          <p:nvPr/>
        </p:nvPicPr>
        <p:blipFill rotWithShape="1">
          <a:blip r:embed="rId3">
            <a:extLst>
              <a:ext uri="{28A0092B-C50C-407E-A947-70E740481C1C}">
                <a14:useLocalDpi xmlns:a14="http://schemas.microsoft.com/office/drawing/2010/main" val="0"/>
              </a:ext>
            </a:extLst>
          </a:blip>
          <a:srcRect t="27727" b="7685"/>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ZoneTexte 3">
            <a:extLst>
              <a:ext uri="{FF2B5EF4-FFF2-40B4-BE49-F238E27FC236}">
                <a16:creationId xmlns:a16="http://schemas.microsoft.com/office/drawing/2014/main" id="{3B18128A-135B-E99C-E01C-04DF52B3E961}"/>
              </a:ext>
            </a:extLst>
          </p:cNvPr>
          <p:cNvSpPr txBox="1"/>
          <p:nvPr/>
        </p:nvSpPr>
        <p:spPr>
          <a:xfrm>
            <a:off x="7476858" y="2853860"/>
            <a:ext cx="4140013" cy="1961209"/>
          </a:xfrm>
          <a:prstGeom prst="rect">
            <a:avLst/>
          </a:prstGeom>
        </p:spPr>
        <p:txBody>
          <a:bodyPr vert="horz" lIns="91440" tIns="45720" rIns="91440" bIns="45720" rtlCol="0">
            <a:normAutofit/>
          </a:bodyPr>
          <a:lstStyle/>
          <a:p>
            <a:pPr marL="342900" lvl="0" indent="-228600">
              <a:lnSpc>
                <a:spcPct val="90000"/>
              </a:lnSpc>
              <a:spcAft>
                <a:spcPts val="600"/>
              </a:spcAft>
              <a:buFont typeface="Arial" panose="020B0604020202020204" pitchFamily="34" charset="0"/>
              <a:buChar char="•"/>
            </a:pPr>
            <a:r>
              <a:rPr lang="fr-CA" sz="2000">
                <a:effectLst/>
                <a:latin typeface="Rockwell" panose="02060603020205020403" pitchFamily="18" charset="0"/>
              </a:rPr>
              <a:t>Nommer ce qu’on voit. </a:t>
            </a:r>
          </a:p>
          <a:p>
            <a:pPr marL="342900" lvl="0" indent="-228600">
              <a:lnSpc>
                <a:spcPct val="90000"/>
              </a:lnSpc>
              <a:spcAft>
                <a:spcPts val="600"/>
              </a:spcAft>
              <a:buFont typeface="Arial" panose="020B0604020202020204" pitchFamily="34" charset="0"/>
              <a:buChar char="•"/>
            </a:pPr>
            <a:r>
              <a:rPr lang="fr-CA" sz="2000">
                <a:latin typeface="Rockwell" panose="02060603020205020403" pitchFamily="18" charset="0"/>
              </a:rPr>
              <a:t>P</a:t>
            </a:r>
            <a:r>
              <a:rPr lang="fr-CA" sz="2000">
                <a:effectLst/>
                <a:latin typeface="Rockwell" panose="02060603020205020403" pitchFamily="18" charset="0"/>
              </a:rPr>
              <a:t>artage objectif</a:t>
            </a:r>
          </a:p>
          <a:p>
            <a:pPr marL="342900" lvl="0" indent="-228600">
              <a:lnSpc>
                <a:spcPct val="90000"/>
              </a:lnSpc>
              <a:spcAft>
                <a:spcPts val="600"/>
              </a:spcAft>
              <a:buFont typeface="Arial" panose="020B0604020202020204" pitchFamily="34" charset="0"/>
              <a:buChar char="•"/>
            </a:pPr>
            <a:r>
              <a:rPr lang="fr-CA" sz="2000">
                <a:effectLst/>
                <a:latin typeface="Rockwell" panose="02060603020205020403" pitchFamily="18" charset="0"/>
              </a:rPr>
              <a:t>Décrire </a:t>
            </a:r>
          </a:p>
          <a:p>
            <a:pPr marL="342900" lvl="0" indent="-228600">
              <a:lnSpc>
                <a:spcPct val="90000"/>
              </a:lnSpc>
              <a:spcAft>
                <a:spcPts val="600"/>
              </a:spcAft>
              <a:buFont typeface="Arial" panose="020B0604020202020204" pitchFamily="34" charset="0"/>
              <a:buChar char="•"/>
            </a:pPr>
            <a:r>
              <a:rPr lang="fr-CA" sz="2000">
                <a:latin typeface="Rockwell" panose="02060603020205020403" pitchFamily="18" charset="0"/>
              </a:rPr>
              <a:t>Parcourir tous les détails</a:t>
            </a:r>
          </a:p>
          <a:p>
            <a:pPr marL="342900" lvl="0" indent="-228600">
              <a:lnSpc>
                <a:spcPct val="90000"/>
              </a:lnSpc>
              <a:spcAft>
                <a:spcPts val="600"/>
              </a:spcAft>
              <a:buFont typeface="Arial" panose="020B0604020202020204" pitchFamily="34" charset="0"/>
              <a:buChar char="•"/>
            </a:pPr>
            <a:r>
              <a:rPr lang="fr-CA" sz="2000">
                <a:effectLst/>
                <a:latin typeface="Rockwell" panose="02060603020205020403" pitchFamily="18" charset="0"/>
              </a:rPr>
              <a:t>Utiliser le langage plastique</a:t>
            </a:r>
          </a:p>
        </p:txBody>
      </p:sp>
      <p:sp>
        <p:nvSpPr>
          <p:cNvPr id="2" name="ZoneTexte 1">
            <a:extLst>
              <a:ext uri="{FF2B5EF4-FFF2-40B4-BE49-F238E27FC236}">
                <a16:creationId xmlns:a16="http://schemas.microsoft.com/office/drawing/2014/main" id="{974B360A-CA07-47FF-A640-C296417B6D3C}"/>
              </a:ext>
            </a:extLst>
          </p:cNvPr>
          <p:cNvSpPr txBox="1"/>
          <p:nvPr/>
        </p:nvSpPr>
        <p:spPr>
          <a:xfrm>
            <a:off x="6529471" y="595889"/>
            <a:ext cx="5131965" cy="307777"/>
          </a:xfrm>
          <a:prstGeom prst="rect">
            <a:avLst/>
          </a:prstGeom>
          <a:noFill/>
        </p:spPr>
        <p:txBody>
          <a:bodyPr wrap="square">
            <a:spAutoFit/>
          </a:bodyPr>
          <a:lstStyle/>
          <a:p>
            <a:pPr>
              <a:spcAft>
                <a:spcPts val="600"/>
              </a:spcAft>
            </a:pPr>
            <a:r>
              <a:rPr lang="fr-CA" sz="1400" b="0" i="1">
                <a:solidFill>
                  <a:srgbClr val="3B3A33"/>
                </a:solidFill>
                <a:effectLst/>
                <a:latin typeface="ArialNova"/>
              </a:rPr>
              <a:t>	</a:t>
            </a:r>
          </a:p>
        </p:txBody>
      </p:sp>
    </p:spTree>
    <p:extLst>
      <p:ext uri="{BB962C8B-B14F-4D97-AF65-F5344CB8AC3E}">
        <p14:creationId xmlns:p14="http://schemas.microsoft.com/office/powerpoint/2010/main" val="590331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intérieur, sombre&#10;&#10;Description générée automatiquement">
            <a:hlinkClick r:id="rId3"/>
            <a:extLst>
              <a:ext uri="{FF2B5EF4-FFF2-40B4-BE49-F238E27FC236}">
                <a16:creationId xmlns:a16="http://schemas.microsoft.com/office/drawing/2014/main" id="{EF41FCED-AB88-4999-E249-D97E694818BB}"/>
              </a:ext>
            </a:extLst>
          </p:cNvPr>
          <p:cNvPicPr>
            <a:picLocks noChangeAspect="1"/>
          </p:cNvPicPr>
          <p:nvPr/>
        </p:nvPicPr>
        <p:blipFill rotWithShape="1">
          <a:blip r:embed="rId4">
            <a:extLst>
              <a:ext uri="{28A0092B-C50C-407E-A947-70E740481C1C}">
                <a14:useLocalDpi xmlns:a14="http://schemas.microsoft.com/office/drawing/2010/main" val="0"/>
              </a:ext>
            </a:extLst>
          </a:blip>
          <a:srcRect l="18046" t="8677" r="18222" b="21796"/>
          <a:stretch/>
        </p:blipFill>
        <p:spPr>
          <a:xfrm>
            <a:off x="1114425" y="-29653"/>
            <a:ext cx="9801225" cy="6917305"/>
          </a:xfrm>
          <a:prstGeom prst="rect">
            <a:avLst/>
          </a:prstGeom>
        </p:spPr>
      </p:pic>
    </p:spTree>
    <p:extLst>
      <p:ext uri="{BB962C8B-B14F-4D97-AF65-F5344CB8AC3E}">
        <p14:creationId xmlns:p14="http://schemas.microsoft.com/office/powerpoint/2010/main" val="3351257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5A74165-99C0-A19E-D5B4-5F3C69C0DDCD}"/>
              </a:ext>
            </a:extLst>
          </p:cNvPr>
          <p:cNvPicPr>
            <a:picLocks noChangeAspect="1"/>
          </p:cNvPicPr>
          <p:nvPr/>
        </p:nvPicPr>
        <p:blipFill>
          <a:blip r:embed="rId3">
            <a:extLst>
              <a:ext uri="{28A0092B-C50C-407E-A947-70E740481C1C}">
                <a14:useLocalDpi xmlns:a14="http://schemas.microsoft.com/office/drawing/2010/main" val="0"/>
              </a:ext>
            </a:extLst>
          </a:blip>
          <a:srcRect l="23586" r="23586"/>
          <a:stretch/>
        </p:blipFill>
        <p:spPr>
          <a:xfrm>
            <a:off x="4172110" y="200699"/>
            <a:ext cx="7714199" cy="6943653"/>
          </a:xfrm>
          <a:prstGeom prst="rect">
            <a:avLst/>
          </a:prstGeom>
        </p:spPr>
      </p:pic>
      <p:grpSp>
        <p:nvGrpSpPr>
          <p:cNvPr id="35" name="Groupe 34">
            <a:extLst>
              <a:ext uri="{FF2B5EF4-FFF2-40B4-BE49-F238E27FC236}">
                <a16:creationId xmlns:a16="http://schemas.microsoft.com/office/drawing/2014/main" id="{66821AD6-BB97-730C-448B-E6E520D5B32B}"/>
              </a:ext>
            </a:extLst>
          </p:cNvPr>
          <p:cNvGrpSpPr/>
          <p:nvPr/>
        </p:nvGrpSpPr>
        <p:grpSpPr>
          <a:xfrm>
            <a:off x="720728" y="1447266"/>
            <a:ext cx="2906353" cy="3959637"/>
            <a:chOff x="720728" y="1447266"/>
            <a:chExt cx="2906353" cy="3959637"/>
          </a:xfrm>
        </p:grpSpPr>
        <p:sp>
          <p:nvSpPr>
            <p:cNvPr id="9" name="ZoneTexte 8">
              <a:extLst>
                <a:ext uri="{FF2B5EF4-FFF2-40B4-BE49-F238E27FC236}">
                  <a16:creationId xmlns:a16="http://schemas.microsoft.com/office/drawing/2014/main" id="{86F47C73-14A5-3ECB-F678-5B7A870D7B61}"/>
                </a:ext>
              </a:extLst>
            </p:cNvPr>
            <p:cNvSpPr txBox="1"/>
            <p:nvPr/>
          </p:nvSpPr>
          <p:spPr>
            <a:xfrm>
              <a:off x="747850" y="1447266"/>
              <a:ext cx="877035" cy="369332"/>
            </a:xfrm>
            <a:prstGeom prst="rect">
              <a:avLst/>
            </a:prstGeom>
            <a:solidFill>
              <a:srgbClr val="FFDB3D"/>
            </a:solidFill>
          </p:spPr>
          <p:txBody>
            <a:bodyPr wrap="none" rtlCol="0">
              <a:spAutoFit/>
            </a:bodyPr>
            <a:lstStyle/>
            <a:p>
              <a:pPr algn="ctr"/>
              <a:r>
                <a:rPr lang="fr-CA">
                  <a:latin typeface="Rockwell" panose="02060603020205020403" pitchFamily="18" charset="0"/>
                </a:rPr>
                <a:t>Joyeux</a:t>
              </a:r>
            </a:p>
          </p:txBody>
        </p:sp>
        <p:sp>
          <p:nvSpPr>
            <p:cNvPr id="13" name="ZoneTexte 12">
              <a:extLst>
                <a:ext uri="{FF2B5EF4-FFF2-40B4-BE49-F238E27FC236}">
                  <a16:creationId xmlns:a16="http://schemas.microsoft.com/office/drawing/2014/main" id="{DCD0E622-3C2C-FFC8-BE6E-A358916A03EE}"/>
                </a:ext>
              </a:extLst>
            </p:cNvPr>
            <p:cNvSpPr txBox="1"/>
            <p:nvPr/>
          </p:nvSpPr>
          <p:spPr>
            <a:xfrm>
              <a:off x="747850" y="1963470"/>
              <a:ext cx="1338123" cy="369332"/>
            </a:xfrm>
            <a:prstGeom prst="rect">
              <a:avLst/>
            </a:prstGeom>
            <a:solidFill>
              <a:srgbClr val="FFDB3D"/>
            </a:solidFill>
          </p:spPr>
          <p:txBody>
            <a:bodyPr wrap="none" rtlCol="0">
              <a:spAutoFit/>
            </a:bodyPr>
            <a:lstStyle/>
            <a:p>
              <a:pPr algn="ctr"/>
              <a:r>
                <a:rPr lang="fr-CA">
                  <a:latin typeface="Rockwell" panose="02060603020205020403" pitchFamily="18" charset="0"/>
                </a:rPr>
                <a:t>émerveillé</a:t>
              </a:r>
            </a:p>
          </p:txBody>
        </p:sp>
        <p:sp>
          <p:nvSpPr>
            <p:cNvPr id="14" name="ZoneTexte 13">
              <a:extLst>
                <a:ext uri="{FF2B5EF4-FFF2-40B4-BE49-F238E27FC236}">
                  <a16:creationId xmlns:a16="http://schemas.microsoft.com/office/drawing/2014/main" id="{F6DC0858-C4E9-6B20-7ADA-3FAA69A31705}"/>
                </a:ext>
              </a:extLst>
            </p:cNvPr>
            <p:cNvSpPr txBox="1"/>
            <p:nvPr/>
          </p:nvSpPr>
          <p:spPr>
            <a:xfrm>
              <a:off x="2814295" y="1462758"/>
              <a:ext cx="760144" cy="369332"/>
            </a:xfrm>
            <a:prstGeom prst="rect">
              <a:avLst/>
            </a:prstGeom>
            <a:solidFill>
              <a:srgbClr val="FE8101"/>
            </a:solidFill>
          </p:spPr>
          <p:txBody>
            <a:bodyPr wrap="none" rtlCol="0">
              <a:spAutoFit/>
            </a:bodyPr>
            <a:lstStyle/>
            <a:p>
              <a:pPr algn="ctr"/>
              <a:r>
                <a:rPr lang="fr-CA">
                  <a:latin typeface="Rockwell" panose="02060603020205020403" pitchFamily="18" charset="0"/>
                </a:rPr>
                <a:t>fâché</a:t>
              </a:r>
            </a:p>
          </p:txBody>
        </p:sp>
        <p:sp>
          <p:nvSpPr>
            <p:cNvPr id="16" name="ZoneTexte 15">
              <a:extLst>
                <a:ext uri="{FF2B5EF4-FFF2-40B4-BE49-F238E27FC236}">
                  <a16:creationId xmlns:a16="http://schemas.microsoft.com/office/drawing/2014/main" id="{1DF1901B-8218-C3A3-614E-82B785EA40E0}"/>
                </a:ext>
              </a:extLst>
            </p:cNvPr>
            <p:cNvSpPr txBox="1"/>
            <p:nvPr/>
          </p:nvSpPr>
          <p:spPr>
            <a:xfrm>
              <a:off x="2567880" y="1972658"/>
              <a:ext cx="1059201" cy="369332"/>
            </a:xfrm>
            <a:prstGeom prst="rect">
              <a:avLst/>
            </a:prstGeom>
            <a:solidFill>
              <a:srgbClr val="FE8101"/>
            </a:solidFill>
          </p:spPr>
          <p:txBody>
            <a:bodyPr wrap="none" rtlCol="0">
              <a:spAutoFit/>
            </a:bodyPr>
            <a:lstStyle/>
            <a:p>
              <a:pPr algn="ctr"/>
              <a:r>
                <a:rPr lang="fr-CA">
                  <a:latin typeface="Rockwell" panose="02060603020205020403" pitchFamily="18" charset="0"/>
                </a:rPr>
                <a:t>nerveux</a:t>
              </a:r>
            </a:p>
          </p:txBody>
        </p:sp>
        <p:sp>
          <p:nvSpPr>
            <p:cNvPr id="17" name="ZoneTexte 16">
              <a:extLst>
                <a:ext uri="{FF2B5EF4-FFF2-40B4-BE49-F238E27FC236}">
                  <a16:creationId xmlns:a16="http://schemas.microsoft.com/office/drawing/2014/main" id="{92C4E57F-C32A-3FC1-5D79-2C7C4B135A6F}"/>
                </a:ext>
              </a:extLst>
            </p:cNvPr>
            <p:cNvSpPr txBox="1"/>
            <p:nvPr/>
          </p:nvSpPr>
          <p:spPr>
            <a:xfrm>
              <a:off x="747850" y="2465811"/>
              <a:ext cx="926857" cy="369332"/>
            </a:xfrm>
            <a:prstGeom prst="rect">
              <a:avLst/>
            </a:prstGeom>
            <a:solidFill>
              <a:srgbClr val="FE4A84"/>
            </a:solidFill>
          </p:spPr>
          <p:txBody>
            <a:bodyPr wrap="none" rtlCol="0">
              <a:spAutoFit/>
            </a:bodyPr>
            <a:lstStyle/>
            <a:p>
              <a:pPr algn="ctr"/>
              <a:r>
                <a:rPr lang="fr-CA">
                  <a:latin typeface="Rockwell" panose="02060603020205020403" pitchFamily="18" charset="0"/>
                </a:rPr>
                <a:t>inquiet</a:t>
              </a:r>
            </a:p>
          </p:txBody>
        </p:sp>
        <p:sp>
          <p:nvSpPr>
            <p:cNvPr id="18" name="ZoneTexte 17">
              <a:extLst>
                <a:ext uri="{FF2B5EF4-FFF2-40B4-BE49-F238E27FC236}">
                  <a16:creationId xmlns:a16="http://schemas.microsoft.com/office/drawing/2014/main" id="{476DA242-61CD-8BA2-4559-43F2076E86D4}"/>
                </a:ext>
              </a:extLst>
            </p:cNvPr>
            <p:cNvSpPr txBox="1"/>
            <p:nvPr/>
          </p:nvSpPr>
          <p:spPr>
            <a:xfrm>
              <a:off x="749184" y="2965723"/>
              <a:ext cx="925125" cy="369332"/>
            </a:xfrm>
            <a:prstGeom prst="rect">
              <a:avLst/>
            </a:prstGeom>
            <a:solidFill>
              <a:srgbClr val="FE4A84"/>
            </a:solidFill>
          </p:spPr>
          <p:txBody>
            <a:bodyPr wrap="none" rtlCol="0">
              <a:spAutoFit/>
            </a:bodyPr>
            <a:lstStyle/>
            <a:p>
              <a:pPr algn="ctr"/>
              <a:r>
                <a:rPr lang="fr-CA">
                  <a:latin typeface="Rockwell" panose="02060603020205020403" pitchFamily="18" charset="0"/>
                </a:rPr>
                <a:t>effrayé</a:t>
              </a:r>
            </a:p>
          </p:txBody>
        </p:sp>
        <p:sp>
          <p:nvSpPr>
            <p:cNvPr id="21" name="ZoneTexte 20">
              <a:extLst>
                <a:ext uri="{FF2B5EF4-FFF2-40B4-BE49-F238E27FC236}">
                  <a16:creationId xmlns:a16="http://schemas.microsoft.com/office/drawing/2014/main" id="{55A1C67F-7A81-8E90-3241-B79271830345}"/>
                </a:ext>
              </a:extLst>
            </p:cNvPr>
            <p:cNvSpPr txBox="1"/>
            <p:nvPr/>
          </p:nvSpPr>
          <p:spPr>
            <a:xfrm>
              <a:off x="2817462" y="2469838"/>
              <a:ext cx="729495" cy="369332"/>
            </a:xfrm>
            <a:prstGeom prst="rect">
              <a:avLst/>
            </a:prstGeom>
            <a:solidFill>
              <a:srgbClr val="45D1F4"/>
            </a:solidFill>
          </p:spPr>
          <p:txBody>
            <a:bodyPr wrap="none" rtlCol="0">
              <a:spAutoFit/>
            </a:bodyPr>
            <a:lstStyle/>
            <a:p>
              <a:pPr algn="ctr"/>
              <a:r>
                <a:rPr lang="fr-CA">
                  <a:latin typeface="Rockwell" panose="02060603020205020403" pitchFamily="18" charset="0"/>
                </a:rPr>
                <a:t>triste</a:t>
              </a:r>
            </a:p>
          </p:txBody>
        </p:sp>
        <p:sp>
          <p:nvSpPr>
            <p:cNvPr id="25" name="ZoneTexte 24">
              <a:extLst>
                <a:ext uri="{FF2B5EF4-FFF2-40B4-BE49-F238E27FC236}">
                  <a16:creationId xmlns:a16="http://schemas.microsoft.com/office/drawing/2014/main" id="{13B67EEC-152B-1DA9-FB3E-1FFCE72F1A27}"/>
                </a:ext>
              </a:extLst>
            </p:cNvPr>
            <p:cNvSpPr txBox="1"/>
            <p:nvPr/>
          </p:nvSpPr>
          <p:spPr>
            <a:xfrm>
              <a:off x="2924606" y="2965723"/>
              <a:ext cx="620683" cy="369332"/>
            </a:xfrm>
            <a:prstGeom prst="rect">
              <a:avLst/>
            </a:prstGeom>
            <a:solidFill>
              <a:srgbClr val="45D1F4"/>
            </a:solidFill>
          </p:spPr>
          <p:txBody>
            <a:bodyPr wrap="none" rtlCol="0">
              <a:spAutoFit/>
            </a:bodyPr>
            <a:lstStyle/>
            <a:p>
              <a:pPr algn="ctr"/>
              <a:r>
                <a:rPr lang="fr-CA">
                  <a:latin typeface="Rockwell" panose="02060603020205020403" pitchFamily="18" charset="0"/>
                </a:rPr>
                <a:t>seul</a:t>
              </a:r>
            </a:p>
          </p:txBody>
        </p:sp>
        <p:sp>
          <p:nvSpPr>
            <p:cNvPr id="27" name="ZoneTexte 26">
              <a:extLst>
                <a:ext uri="{FF2B5EF4-FFF2-40B4-BE49-F238E27FC236}">
                  <a16:creationId xmlns:a16="http://schemas.microsoft.com/office/drawing/2014/main" id="{19E01FC0-54F6-555F-19F7-6338861D0FC6}"/>
                </a:ext>
              </a:extLst>
            </p:cNvPr>
            <p:cNvSpPr txBox="1"/>
            <p:nvPr/>
          </p:nvSpPr>
          <p:spPr>
            <a:xfrm>
              <a:off x="750323" y="3453211"/>
              <a:ext cx="949773" cy="378731"/>
            </a:xfrm>
            <a:prstGeom prst="rect">
              <a:avLst/>
            </a:prstGeom>
            <a:solidFill>
              <a:srgbClr val="0096FF"/>
            </a:solidFill>
          </p:spPr>
          <p:txBody>
            <a:bodyPr wrap="square" rtlCol="0">
              <a:spAutoFit/>
            </a:bodyPr>
            <a:lstStyle/>
            <a:p>
              <a:pPr algn="ctr"/>
              <a:r>
                <a:rPr lang="fr-CA">
                  <a:latin typeface="Rockwell" panose="02060603020205020403" pitchFamily="18" charset="0"/>
                </a:rPr>
                <a:t>Surpris</a:t>
              </a:r>
            </a:p>
          </p:txBody>
        </p:sp>
        <p:sp>
          <p:nvSpPr>
            <p:cNvPr id="28" name="ZoneTexte 27">
              <a:extLst>
                <a:ext uri="{FF2B5EF4-FFF2-40B4-BE49-F238E27FC236}">
                  <a16:creationId xmlns:a16="http://schemas.microsoft.com/office/drawing/2014/main" id="{0D1D103F-1A41-1C9B-DCFD-0488964FDA2E}"/>
                </a:ext>
              </a:extLst>
            </p:cNvPr>
            <p:cNvSpPr txBox="1"/>
            <p:nvPr/>
          </p:nvSpPr>
          <p:spPr>
            <a:xfrm>
              <a:off x="747850" y="3957927"/>
              <a:ext cx="1104100" cy="378730"/>
            </a:xfrm>
            <a:prstGeom prst="rect">
              <a:avLst/>
            </a:prstGeom>
            <a:solidFill>
              <a:srgbClr val="0096FF"/>
            </a:solidFill>
          </p:spPr>
          <p:txBody>
            <a:bodyPr wrap="square" rtlCol="0">
              <a:spAutoFit/>
            </a:bodyPr>
            <a:lstStyle/>
            <a:p>
              <a:pPr algn="ctr"/>
              <a:r>
                <a:rPr lang="fr-CA">
                  <a:latin typeface="Rockwell" panose="02060603020205020403" pitchFamily="18" charset="0"/>
                </a:rPr>
                <a:t>dérangé</a:t>
              </a:r>
            </a:p>
          </p:txBody>
        </p:sp>
        <p:sp>
          <p:nvSpPr>
            <p:cNvPr id="29" name="ZoneTexte 28">
              <a:extLst>
                <a:ext uri="{FF2B5EF4-FFF2-40B4-BE49-F238E27FC236}">
                  <a16:creationId xmlns:a16="http://schemas.microsoft.com/office/drawing/2014/main" id="{0CA48393-D81F-D772-1C2D-4ECFC5BFE879}"/>
                </a:ext>
              </a:extLst>
            </p:cNvPr>
            <p:cNvSpPr txBox="1"/>
            <p:nvPr/>
          </p:nvSpPr>
          <p:spPr>
            <a:xfrm>
              <a:off x="2085972" y="3462611"/>
              <a:ext cx="1424667" cy="369332"/>
            </a:xfrm>
            <a:prstGeom prst="rect">
              <a:avLst/>
            </a:prstGeom>
            <a:solidFill>
              <a:srgbClr val="9791E7"/>
            </a:solidFill>
          </p:spPr>
          <p:txBody>
            <a:bodyPr wrap="square" rtlCol="0">
              <a:spAutoFit/>
            </a:bodyPr>
            <a:lstStyle/>
            <a:p>
              <a:pPr algn="ctr"/>
              <a:r>
                <a:rPr lang="fr-CA">
                  <a:latin typeface="Rockwell" panose="02060603020205020403" pitchFamily="18" charset="0"/>
                </a:rPr>
                <a:t>Mal à l’aise</a:t>
              </a:r>
            </a:p>
          </p:txBody>
        </p:sp>
        <p:sp>
          <p:nvSpPr>
            <p:cNvPr id="30" name="ZoneTexte 29">
              <a:extLst>
                <a:ext uri="{FF2B5EF4-FFF2-40B4-BE49-F238E27FC236}">
                  <a16:creationId xmlns:a16="http://schemas.microsoft.com/office/drawing/2014/main" id="{6F821AEE-014E-5E5A-2441-930833D175D1}"/>
                </a:ext>
              </a:extLst>
            </p:cNvPr>
            <p:cNvSpPr txBox="1"/>
            <p:nvPr/>
          </p:nvSpPr>
          <p:spPr>
            <a:xfrm>
              <a:off x="2733569" y="3957927"/>
              <a:ext cx="750542" cy="369332"/>
            </a:xfrm>
            <a:prstGeom prst="rect">
              <a:avLst/>
            </a:prstGeom>
            <a:solidFill>
              <a:srgbClr val="9791E7"/>
            </a:solidFill>
          </p:spPr>
          <p:txBody>
            <a:bodyPr wrap="square" rtlCol="0">
              <a:spAutoFit/>
            </a:bodyPr>
            <a:lstStyle/>
            <a:p>
              <a:pPr algn="ctr"/>
              <a:r>
                <a:rPr lang="fr-CA">
                  <a:latin typeface="Rockwell" panose="02060603020205020403" pitchFamily="18" charset="0"/>
                </a:rPr>
                <a:t>trahi</a:t>
              </a:r>
            </a:p>
          </p:txBody>
        </p:sp>
        <p:sp>
          <p:nvSpPr>
            <p:cNvPr id="31" name="ZoneTexte 30">
              <a:extLst>
                <a:ext uri="{FF2B5EF4-FFF2-40B4-BE49-F238E27FC236}">
                  <a16:creationId xmlns:a16="http://schemas.microsoft.com/office/drawing/2014/main" id="{C9D42822-1B16-5199-963A-8B9AC867954D}"/>
                </a:ext>
              </a:extLst>
            </p:cNvPr>
            <p:cNvSpPr txBox="1"/>
            <p:nvPr/>
          </p:nvSpPr>
          <p:spPr>
            <a:xfrm>
              <a:off x="747850" y="4476397"/>
              <a:ext cx="743793" cy="369332"/>
            </a:xfrm>
            <a:prstGeom prst="rect">
              <a:avLst/>
            </a:prstGeom>
            <a:solidFill>
              <a:srgbClr val="01DD9D"/>
            </a:solidFill>
          </p:spPr>
          <p:txBody>
            <a:bodyPr wrap="square" rtlCol="0">
              <a:spAutoFit/>
            </a:bodyPr>
            <a:lstStyle/>
            <a:p>
              <a:pPr algn="ctr"/>
              <a:r>
                <a:rPr lang="fr-CA">
                  <a:latin typeface="Rockwell" panose="02060603020205020403" pitchFamily="18" charset="0"/>
                </a:rPr>
                <a:t>gêné</a:t>
              </a:r>
            </a:p>
          </p:txBody>
        </p:sp>
        <p:sp>
          <p:nvSpPr>
            <p:cNvPr id="32" name="ZoneTexte 31">
              <a:extLst>
                <a:ext uri="{FF2B5EF4-FFF2-40B4-BE49-F238E27FC236}">
                  <a16:creationId xmlns:a16="http://schemas.microsoft.com/office/drawing/2014/main" id="{74E63D86-21B0-7797-1EA7-8CDC1BD22D16}"/>
                </a:ext>
              </a:extLst>
            </p:cNvPr>
            <p:cNvSpPr txBox="1"/>
            <p:nvPr/>
          </p:nvSpPr>
          <p:spPr>
            <a:xfrm>
              <a:off x="720728" y="5037571"/>
              <a:ext cx="877036" cy="369332"/>
            </a:xfrm>
            <a:prstGeom prst="rect">
              <a:avLst/>
            </a:prstGeom>
            <a:solidFill>
              <a:srgbClr val="01DD9D"/>
            </a:solidFill>
          </p:spPr>
          <p:txBody>
            <a:bodyPr wrap="square" rtlCol="0">
              <a:spAutoFit/>
            </a:bodyPr>
            <a:lstStyle/>
            <a:p>
              <a:pPr algn="ctr"/>
              <a:r>
                <a:rPr lang="fr-CA">
                  <a:latin typeface="Rockwell" panose="02060603020205020403" pitchFamily="18" charset="0"/>
                </a:rPr>
                <a:t>confus</a:t>
              </a:r>
            </a:p>
          </p:txBody>
        </p:sp>
        <p:sp>
          <p:nvSpPr>
            <p:cNvPr id="33" name="ZoneTexte 32">
              <a:extLst>
                <a:ext uri="{FF2B5EF4-FFF2-40B4-BE49-F238E27FC236}">
                  <a16:creationId xmlns:a16="http://schemas.microsoft.com/office/drawing/2014/main" id="{497B21AF-B889-C1ED-68C5-AE686D78DDB4}"/>
                </a:ext>
              </a:extLst>
            </p:cNvPr>
            <p:cNvSpPr txBox="1"/>
            <p:nvPr/>
          </p:nvSpPr>
          <p:spPr>
            <a:xfrm>
              <a:off x="2652811" y="4455845"/>
              <a:ext cx="824552" cy="369332"/>
            </a:xfrm>
            <a:prstGeom prst="rect">
              <a:avLst/>
            </a:prstGeom>
            <a:solidFill>
              <a:srgbClr val="C4EF86"/>
            </a:solidFill>
          </p:spPr>
          <p:txBody>
            <a:bodyPr wrap="square" rtlCol="0">
              <a:spAutoFit/>
            </a:bodyPr>
            <a:lstStyle/>
            <a:p>
              <a:pPr algn="ctr"/>
              <a:r>
                <a:rPr lang="fr-CA">
                  <a:latin typeface="Rockwell" panose="02060603020205020403" pitchFamily="18" charset="0"/>
                </a:rPr>
                <a:t>calme</a:t>
              </a:r>
            </a:p>
          </p:txBody>
        </p:sp>
        <p:sp>
          <p:nvSpPr>
            <p:cNvPr id="34" name="ZoneTexte 33">
              <a:extLst>
                <a:ext uri="{FF2B5EF4-FFF2-40B4-BE49-F238E27FC236}">
                  <a16:creationId xmlns:a16="http://schemas.microsoft.com/office/drawing/2014/main" id="{59CA1ED8-82BE-11AC-1923-27693E1A7019}"/>
                </a:ext>
              </a:extLst>
            </p:cNvPr>
            <p:cNvSpPr txBox="1"/>
            <p:nvPr/>
          </p:nvSpPr>
          <p:spPr>
            <a:xfrm>
              <a:off x="2517005" y="4951161"/>
              <a:ext cx="952247" cy="369332"/>
            </a:xfrm>
            <a:prstGeom prst="rect">
              <a:avLst/>
            </a:prstGeom>
            <a:solidFill>
              <a:srgbClr val="C4EF86"/>
            </a:solidFill>
          </p:spPr>
          <p:txBody>
            <a:bodyPr wrap="square" rtlCol="0">
              <a:spAutoFit/>
            </a:bodyPr>
            <a:lstStyle/>
            <a:p>
              <a:pPr algn="ctr"/>
              <a:r>
                <a:rPr lang="fr-CA">
                  <a:latin typeface="Rockwell" panose="02060603020205020403" pitchFamily="18" charset="0"/>
                </a:rPr>
                <a:t>inspiré</a:t>
              </a:r>
            </a:p>
          </p:txBody>
        </p:sp>
      </p:grpSp>
      <p:sp>
        <p:nvSpPr>
          <p:cNvPr id="37" name="ZoneTexte 36">
            <a:extLst>
              <a:ext uri="{FF2B5EF4-FFF2-40B4-BE49-F238E27FC236}">
                <a16:creationId xmlns:a16="http://schemas.microsoft.com/office/drawing/2014/main" id="{E5B5D13A-15E4-B740-B7F3-2BBA45B8117D}"/>
              </a:ext>
            </a:extLst>
          </p:cNvPr>
          <p:cNvSpPr txBox="1"/>
          <p:nvPr/>
        </p:nvSpPr>
        <p:spPr>
          <a:xfrm>
            <a:off x="657121" y="6439711"/>
            <a:ext cx="3033136" cy="261610"/>
          </a:xfrm>
          <a:prstGeom prst="rect">
            <a:avLst/>
          </a:prstGeom>
          <a:noFill/>
        </p:spPr>
        <p:txBody>
          <a:bodyPr wrap="square">
            <a:spAutoFit/>
          </a:bodyPr>
          <a:lstStyle/>
          <a:p>
            <a:r>
              <a:rPr lang="fr-CA" sz="1100">
                <a:latin typeface="Rockwell" panose="02060603020205020403" pitchFamily="18" charset="0"/>
              </a:rPr>
              <a:t>Tirés du tableau des nuances des émotions</a:t>
            </a:r>
          </a:p>
        </p:txBody>
      </p:sp>
      <p:sp>
        <p:nvSpPr>
          <p:cNvPr id="38" name="Rectangle 37">
            <a:extLst>
              <a:ext uri="{FF2B5EF4-FFF2-40B4-BE49-F238E27FC236}">
                <a16:creationId xmlns:a16="http://schemas.microsoft.com/office/drawing/2014/main" id="{40C945DE-8CE9-1F82-2756-74FAF694AA85}"/>
              </a:ext>
            </a:extLst>
          </p:cNvPr>
          <p:cNvSpPr/>
          <p:nvPr/>
        </p:nvSpPr>
        <p:spPr>
          <a:xfrm>
            <a:off x="468086" y="1175657"/>
            <a:ext cx="3287485" cy="4517572"/>
          </a:xfrm>
          <a:custGeom>
            <a:avLst/>
            <a:gdLst>
              <a:gd name="connsiteX0" fmla="*/ 0 w 3287485"/>
              <a:gd name="connsiteY0" fmla="*/ 0 h 4517572"/>
              <a:gd name="connsiteX1" fmla="*/ 580789 w 3287485"/>
              <a:gd name="connsiteY1" fmla="*/ 0 h 4517572"/>
              <a:gd name="connsiteX2" fmla="*/ 1030079 w 3287485"/>
              <a:gd name="connsiteY2" fmla="*/ 0 h 4517572"/>
              <a:gd name="connsiteX3" fmla="*/ 1512243 w 3287485"/>
              <a:gd name="connsiteY3" fmla="*/ 0 h 4517572"/>
              <a:gd name="connsiteX4" fmla="*/ 2060157 w 3287485"/>
              <a:gd name="connsiteY4" fmla="*/ 0 h 4517572"/>
              <a:gd name="connsiteX5" fmla="*/ 2640946 w 3287485"/>
              <a:gd name="connsiteY5" fmla="*/ 0 h 4517572"/>
              <a:gd name="connsiteX6" fmla="*/ 3287485 w 3287485"/>
              <a:gd name="connsiteY6" fmla="*/ 0 h 4517572"/>
              <a:gd name="connsiteX7" fmla="*/ 3287485 w 3287485"/>
              <a:gd name="connsiteY7" fmla="*/ 564697 h 4517572"/>
              <a:gd name="connsiteX8" fmla="*/ 3287485 w 3287485"/>
              <a:gd name="connsiteY8" fmla="*/ 993866 h 4517572"/>
              <a:gd name="connsiteX9" fmla="*/ 3287485 w 3287485"/>
              <a:gd name="connsiteY9" fmla="*/ 1468211 h 4517572"/>
              <a:gd name="connsiteX10" fmla="*/ 3287485 w 3287485"/>
              <a:gd name="connsiteY10" fmla="*/ 1942556 h 4517572"/>
              <a:gd name="connsiteX11" fmla="*/ 3287485 w 3287485"/>
              <a:gd name="connsiteY11" fmla="*/ 2507252 h 4517572"/>
              <a:gd name="connsiteX12" fmla="*/ 3287485 w 3287485"/>
              <a:gd name="connsiteY12" fmla="*/ 2936422 h 4517572"/>
              <a:gd name="connsiteX13" fmla="*/ 3287485 w 3287485"/>
              <a:gd name="connsiteY13" fmla="*/ 3365591 h 4517572"/>
              <a:gd name="connsiteX14" fmla="*/ 3287485 w 3287485"/>
              <a:gd name="connsiteY14" fmla="*/ 3930288 h 4517572"/>
              <a:gd name="connsiteX15" fmla="*/ 3287485 w 3287485"/>
              <a:gd name="connsiteY15" fmla="*/ 4517572 h 4517572"/>
              <a:gd name="connsiteX16" fmla="*/ 2805321 w 3287485"/>
              <a:gd name="connsiteY16" fmla="*/ 4517572 h 4517572"/>
              <a:gd name="connsiteX17" fmla="*/ 2356031 w 3287485"/>
              <a:gd name="connsiteY17" fmla="*/ 4517572 h 4517572"/>
              <a:gd name="connsiteX18" fmla="*/ 1873866 w 3287485"/>
              <a:gd name="connsiteY18" fmla="*/ 4517572 h 4517572"/>
              <a:gd name="connsiteX19" fmla="*/ 1358827 w 3287485"/>
              <a:gd name="connsiteY19" fmla="*/ 4517572 h 4517572"/>
              <a:gd name="connsiteX20" fmla="*/ 843788 w 3287485"/>
              <a:gd name="connsiteY20" fmla="*/ 4517572 h 4517572"/>
              <a:gd name="connsiteX21" fmla="*/ 0 w 3287485"/>
              <a:gd name="connsiteY21" fmla="*/ 4517572 h 4517572"/>
              <a:gd name="connsiteX22" fmla="*/ 0 w 3287485"/>
              <a:gd name="connsiteY22" fmla="*/ 3907700 h 4517572"/>
              <a:gd name="connsiteX23" fmla="*/ 0 w 3287485"/>
              <a:gd name="connsiteY23" fmla="*/ 3343003 h 4517572"/>
              <a:gd name="connsiteX24" fmla="*/ 0 w 3287485"/>
              <a:gd name="connsiteY24" fmla="*/ 2687955 h 4517572"/>
              <a:gd name="connsiteX25" fmla="*/ 0 w 3287485"/>
              <a:gd name="connsiteY25" fmla="*/ 2258786 h 4517572"/>
              <a:gd name="connsiteX26" fmla="*/ 0 w 3287485"/>
              <a:gd name="connsiteY26" fmla="*/ 1603738 h 4517572"/>
              <a:gd name="connsiteX27" fmla="*/ 0 w 3287485"/>
              <a:gd name="connsiteY27" fmla="*/ 1174569 h 4517572"/>
              <a:gd name="connsiteX28" fmla="*/ 0 w 3287485"/>
              <a:gd name="connsiteY28" fmla="*/ 519521 h 4517572"/>
              <a:gd name="connsiteX29" fmla="*/ 0 w 3287485"/>
              <a:gd name="connsiteY29" fmla="*/ 0 h 451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87485" h="4517572" extrusionOk="0">
                <a:moveTo>
                  <a:pt x="0" y="0"/>
                </a:moveTo>
                <a:cubicBezTo>
                  <a:pt x="194820" y="-77"/>
                  <a:pt x="382924" y="68465"/>
                  <a:pt x="580789" y="0"/>
                </a:cubicBezTo>
                <a:cubicBezTo>
                  <a:pt x="778654" y="-68465"/>
                  <a:pt x="871980" y="33489"/>
                  <a:pt x="1030079" y="0"/>
                </a:cubicBezTo>
                <a:cubicBezTo>
                  <a:pt x="1188178" y="-33489"/>
                  <a:pt x="1355534" y="22192"/>
                  <a:pt x="1512243" y="0"/>
                </a:cubicBezTo>
                <a:cubicBezTo>
                  <a:pt x="1668952" y="-22192"/>
                  <a:pt x="1892418" y="9199"/>
                  <a:pt x="2060157" y="0"/>
                </a:cubicBezTo>
                <a:cubicBezTo>
                  <a:pt x="2227896" y="-9199"/>
                  <a:pt x="2366414" y="19516"/>
                  <a:pt x="2640946" y="0"/>
                </a:cubicBezTo>
                <a:cubicBezTo>
                  <a:pt x="2915478" y="-19516"/>
                  <a:pt x="3137864" y="35802"/>
                  <a:pt x="3287485" y="0"/>
                </a:cubicBezTo>
                <a:cubicBezTo>
                  <a:pt x="3299380" y="225041"/>
                  <a:pt x="3264299" y="345130"/>
                  <a:pt x="3287485" y="564697"/>
                </a:cubicBezTo>
                <a:cubicBezTo>
                  <a:pt x="3310671" y="784264"/>
                  <a:pt x="3258681" y="864188"/>
                  <a:pt x="3287485" y="993866"/>
                </a:cubicBezTo>
                <a:cubicBezTo>
                  <a:pt x="3316289" y="1123544"/>
                  <a:pt x="3240494" y="1327246"/>
                  <a:pt x="3287485" y="1468211"/>
                </a:cubicBezTo>
                <a:cubicBezTo>
                  <a:pt x="3334476" y="1609176"/>
                  <a:pt x="3272868" y="1811118"/>
                  <a:pt x="3287485" y="1942556"/>
                </a:cubicBezTo>
                <a:cubicBezTo>
                  <a:pt x="3302102" y="2073995"/>
                  <a:pt x="3248043" y="2389185"/>
                  <a:pt x="3287485" y="2507252"/>
                </a:cubicBezTo>
                <a:cubicBezTo>
                  <a:pt x="3326927" y="2625319"/>
                  <a:pt x="3280245" y="2799946"/>
                  <a:pt x="3287485" y="2936422"/>
                </a:cubicBezTo>
                <a:cubicBezTo>
                  <a:pt x="3294725" y="3072898"/>
                  <a:pt x="3278290" y="3234221"/>
                  <a:pt x="3287485" y="3365591"/>
                </a:cubicBezTo>
                <a:cubicBezTo>
                  <a:pt x="3296680" y="3496961"/>
                  <a:pt x="3276872" y="3670028"/>
                  <a:pt x="3287485" y="3930288"/>
                </a:cubicBezTo>
                <a:cubicBezTo>
                  <a:pt x="3298098" y="4190548"/>
                  <a:pt x="3274962" y="4364348"/>
                  <a:pt x="3287485" y="4517572"/>
                </a:cubicBezTo>
                <a:cubicBezTo>
                  <a:pt x="3085964" y="4544029"/>
                  <a:pt x="2976277" y="4501560"/>
                  <a:pt x="2805321" y="4517572"/>
                </a:cubicBezTo>
                <a:cubicBezTo>
                  <a:pt x="2634365" y="4533584"/>
                  <a:pt x="2509499" y="4512900"/>
                  <a:pt x="2356031" y="4517572"/>
                </a:cubicBezTo>
                <a:cubicBezTo>
                  <a:pt x="2202563" y="4522244"/>
                  <a:pt x="2004771" y="4468836"/>
                  <a:pt x="1873866" y="4517572"/>
                </a:cubicBezTo>
                <a:cubicBezTo>
                  <a:pt x="1742961" y="4566308"/>
                  <a:pt x="1530608" y="4504424"/>
                  <a:pt x="1358827" y="4517572"/>
                </a:cubicBezTo>
                <a:cubicBezTo>
                  <a:pt x="1187046" y="4530720"/>
                  <a:pt x="1043368" y="4504170"/>
                  <a:pt x="843788" y="4517572"/>
                </a:cubicBezTo>
                <a:cubicBezTo>
                  <a:pt x="644208" y="4530974"/>
                  <a:pt x="239800" y="4420877"/>
                  <a:pt x="0" y="4517572"/>
                </a:cubicBezTo>
                <a:cubicBezTo>
                  <a:pt x="-24111" y="4220215"/>
                  <a:pt x="15602" y="4159910"/>
                  <a:pt x="0" y="3907700"/>
                </a:cubicBezTo>
                <a:cubicBezTo>
                  <a:pt x="-15602" y="3655490"/>
                  <a:pt x="22675" y="3472984"/>
                  <a:pt x="0" y="3343003"/>
                </a:cubicBezTo>
                <a:cubicBezTo>
                  <a:pt x="-22675" y="3213022"/>
                  <a:pt x="23817" y="2922039"/>
                  <a:pt x="0" y="2687955"/>
                </a:cubicBezTo>
                <a:cubicBezTo>
                  <a:pt x="-23817" y="2453871"/>
                  <a:pt x="45897" y="2432272"/>
                  <a:pt x="0" y="2258786"/>
                </a:cubicBezTo>
                <a:cubicBezTo>
                  <a:pt x="-45897" y="2085300"/>
                  <a:pt x="5283" y="1754542"/>
                  <a:pt x="0" y="1603738"/>
                </a:cubicBezTo>
                <a:cubicBezTo>
                  <a:pt x="-5283" y="1452934"/>
                  <a:pt x="43134" y="1347927"/>
                  <a:pt x="0" y="1174569"/>
                </a:cubicBezTo>
                <a:cubicBezTo>
                  <a:pt x="-43134" y="1001211"/>
                  <a:pt x="70182" y="819637"/>
                  <a:pt x="0" y="519521"/>
                </a:cubicBezTo>
                <a:cubicBezTo>
                  <a:pt x="-70182" y="219405"/>
                  <a:pt x="44495" y="213976"/>
                  <a:pt x="0" y="0"/>
                </a:cubicBezTo>
                <a:close/>
              </a:path>
            </a:pathLst>
          </a:custGeom>
          <a:noFill/>
          <a:ln w="28575">
            <a:solidFill>
              <a:srgbClr val="C18031"/>
            </a:solidFill>
            <a:extLst>
              <a:ext uri="{C807C97D-BFC1-408E-A445-0C87EB9F89A2}">
                <ask:lineSketchStyleProps xmlns:ask="http://schemas.microsoft.com/office/drawing/2018/sketchyshapes" sd="3256998476">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1062007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8B999D8-DDDA-CE66-7486-D95A2AC5A9DD}"/>
              </a:ext>
            </a:extLst>
          </p:cNvPr>
          <p:cNvSpPr txBox="1"/>
          <p:nvPr/>
        </p:nvSpPr>
        <p:spPr>
          <a:xfrm>
            <a:off x="7320465" y="609600"/>
            <a:ext cx="4352027" cy="133083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fr-CA" sz="4000" b="1">
                <a:latin typeface="Rockwell" panose="02060603020205020403" pitchFamily="18" charset="0"/>
                <a:ea typeface="+mj-ea"/>
                <a:cs typeface="+mj-cs"/>
              </a:rPr>
              <a:t>2. Interprétation</a:t>
            </a:r>
          </a:p>
        </p:txBody>
      </p:sp>
      <p:pic>
        <p:nvPicPr>
          <p:cNvPr id="5" name="Image 4">
            <a:extLst>
              <a:ext uri="{FF2B5EF4-FFF2-40B4-BE49-F238E27FC236}">
                <a16:creationId xmlns:a16="http://schemas.microsoft.com/office/drawing/2014/main" id="{C2FFBCEE-2F91-CE11-D980-4734373B4B9A}"/>
              </a:ext>
            </a:extLst>
          </p:cNvPr>
          <p:cNvPicPr>
            <a:picLocks noChangeAspect="1"/>
          </p:cNvPicPr>
          <p:nvPr/>
        </p:nvPicPr>
        <p:blipFill>
          <a:blip r:embed="rId3">
            <a:extLst>
              <a:ext uri="{28A0092B-C50C-407E-A947-70E740481C1C}">
                <a14:useLocalDpi xmlns:a14="http://schemas.microsoft.com/office/drawing/2010/main" val="0"/>
              </a:ext>
            </a:extLst>
          </a:blip>
          <a:srcRect t="1317" b="1317"/>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ZoneTexte 3">
            <a:extLst>
              <a:ext uri="{FF2B5EF4-FFF2-40B4-BE49-F238E27FC236}">
                <a16:creationId xmlns:a16="http://schemas.microsoft.com/office/drawing/2014/main" id="{3B18128A-135B-E99C-E01C-04DF52B3E961}"/>
              </a:ext>
            </a:extLst>
          </p:cNvPr>
          <p:cNvSpPr txBox="1"/>
          <p:nvPr/>
        </p:nvSpPr>
        <p:spPr>
          <a:xfrm>
            <a:off x="7320466" y="2063474"/>
            <a:ext cx="4352026" cy="3908586"/>
          </a:xfrm>
          <a:prstGeom prst="rect">
            <a:avLst/>
          </a:prstGeom>
        </p:spPr>
        <p:txBody>
          <a:bodyPr vert="horz" lIns="91440" tIns="45720" rIns="91440" bIns="45720" rtlCol="0">
            <a:normAutofit/>
          </a:bodyPr>
          <a:lstStyle/>
          <a:p>
            <a:pPr marL="342900" lvl="0" indent="-228600">
              <a:lnSpc>
                <a:spcPct val="90000"/>
              </a:lnSpc>
              <a:spcAft>
                <a:spcPts val="1000"/>
              </a:spcAft>
              <a:buFont typeface="Arial" panose="020B0604020202020204" pitchFamily="34" charset="0"/>
              <a:buChar char="•"/>
            </a:pPr>
            <a:r>
              <a:rPr lang="fr-CA" sz="2000">
                <a:effectLst/>
                <a:latin typeface="Rockwell" panose="02060603020205020403" pitchFamily="18" charset="0"/>
              </a:rPr>
              <a:t>Réfléchir, questionner, faire des liens</a:t>
            </a:r>
            <a:endParaRPr lang="fr-CA" sz="2000">
              <a:latin typeface="Rockwell" panose="02060603020205020403" pitchFamily="18" charset="0"/>
            </a:endParaRPr>
          </a:p>
          <a:p>
            <a:pPr marL="342900" lvl="0" indent="-228600">
              <a:lnSpc>
                <a:spcPct val="90000"/>
              </a:lnSpc>
              <a:spcAft>
                <a:spcPts val="1000"/>
              </a:spcAft>
              <a:buFont typeface="Arial" panose="020B0604020202020204" pitchFamily="34" charset="0"/>
              <a:buChar char="•"/>
            </a:pPr>
            <a:r>
              <a:rPr lang="fr-CA" sz="2000">
                <a:latin typeface="Rockwell" panose="02060603020205020403" pitchFamily="18" charset="0"/>
              </a:rPr>
              <a:t>Contexte social, politique, historique</a:t>
            </a:r>
          </a:p>
          <a:p>
            <a:pPr marL="342900" lvl="0" indent="-228600">
              <a:lnSpc>
                <a:spcPct val="90000"/>
              </a:lnSpc>
              <a:spcAft>
                <a:spcPts val="1000"/>
              </a:spcAft>
              <a:buFont typeface="Arial" panose="020B0604020202020204" pitchFamily="34" charset="0"/>
              <a:buChar char="•"/>
            </a:pPr>
            <a:r>
              <a:rPr lang="fr-CA" sz="2000">
                <a:effectLst/>
                <a:latin typeface="Rockwell" panose="02060603020205020403" pitchFamily="18" charset="0"/>
              </a:rPr>
              <a:t>Enrichir la réflexion avec de nouveaux éléments</a:t>
            </a:r>
          </a:p>
          <a:p>
            <a:pPr marL="342900" lvl="0" indent="-228600">
              <a:lnSpc>
                <a:spcPct val="90000"/>
              </a:lnSpc>
              <a:spcAft>
                <a:spcPts val="1000"/>
              </a:spcAft>
              <a:buFont typeface="Arial" panose="020B0604020202020204" pitchFamily="34" charset="0"/>
              <a:buChar char="•"/>
            </a:pPr>
            <a:r>
              <a:rPr lang="fr-CA" sz="2000">
                <a:latin typeface="Rockwell" panose="02060603020205020403" pitchFamily="18" charset="0"/>
              </a:rPr>
              <a:t>Symboles, souvenirs, évocations</a:t>
            </a:r>
          </a:p>
          <a:p>
            <a:pPr marL="342900" lvl="0" indent="-228600">
              <a:lnSpc>
                <a:spcPct val="90000"/>
              </a:lnSpc>
              <a:spcAft>
                <a:spcPts val="1000"/>
              </a:spcAft>
              <a:buFont typeface="Arial" panose="020B0604020202020204" pitchFamily="34" charset="0"/>
              <a:buChar char="•"/>
            </a:pPr>
            <a:r>
              <a:rPr lang="fr-CA" sz="2000">
                <a:effectLst/>
                <a:latin typeface="Rockwell" panose="02060603020205020403" pitchFamily="18" charset="0"/>
              </a:rPr>
              <a:t>Émotions, sentiments</a:t>
            </a:r>
          </a:p>
          <a:p>
            <a:pPr marL="342900" lvl="0" indent="-228600">
              <a:lnSpc>
                <a:spcPct val="90000"/>
              </a:lnSpc>
              <a:spcAft>
                <a:spcPts val="1000"/>
              </a:spcAft>
              <a:buFont typeface="Arial" panose="020B0604020202020204" pitchFamily="34" charset="0"/>
              <a:buChar char="•"/>
            </a:pPr>
            <a:r>
              <a:rPr lang="fr-CA" sz="2000">
                <a:latin typeface="Rockwell" panose="02060603020205020403" pitchFamily="18" charset="0"/>
              </a:rPr>
              <a:t>Vocabulaire plastique</a:t>
            </a:r>
          </a:p>
          <a:p>
            <a:pPr marL="342900" lvl="0" indent="-228600">
              <a:lnSpc>
                <a:spcPct val="90000"/>
              </a:lnSpc>
              <a:spcAft>
                <a:spcPts val="1000"/>
              </a:spcAft>
              <a:buFont typeface="Arial" panose="020B0604020202020204" pitchFamily="34" charset="0"/>
              <a:buChar char="•"/>
            </a:pPr>
            <a:r>
              <a:rPr lang="fr-CA" sz="2000">
                <a:effectLst/>
                <a:latin typeface="Rockwell" panose="02060603020205020403" pitchFamily="18" charset="0"/>
              </a:rPr>
              <a:t>Justifier les réponses </a:t>
            </a:r>
            <a:r>
              <a:rPr lang="fr-CA" sz="2000">
                <a:latin typeface="Rockwell" panose="02060603020205020403" pitchFamily="18" charset="0"/>
              </a:rPr>
              <a:t>à partir des éléments observés</a:t>
            </a:r>
            <a:endParaRPr lang="fr-CA" sz="2000">
              <a:effectLst/>
              <a:latin typeface="Rockwell" panose="02060603020205020403" pitchFamily="18" charset="0"/>
            </a:endParaRPr>
          </a:p>
        </p:txBody>
      </p:sp>
    </p:spTree>
    <p:extLst>
      <p:ext uri="{BB962C8B-B14F-4D97-AF65-F5344CB8AC3E}">
        <p14:creationId xmlns:p14="http://schemas.microsoft.com/office/powerpoint/2010/main" val="3198551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intérieur, sombre&#10;&#10;Description générée automatiquement">
            <a:extLst>
              <a:ext uri="{FF2B5EF4-FFF2-40B4-BE49-F238E27FC236}">
                <a16:creationId xmlns:a16="http://schemas.microsoft.com/office/drawing/2014/main" id="{EF41FCED-AB88-4999-E249-D97E694818BB}"/>
              </a:ext>
            </a:extLst>
          </p:cNvPr>
          <p:cNvPicPr>
            <a:picLocks noChangeAspect="1"/>
          </p:cNvPicPr>
          <p:nvPr/>
        </p:nvPicPr>
        <p:blipFill rotWithShape="1">
          <a:blip r:embed="rId3">
            <a:extLst>
              <a:ext uri="{28A0092B-C50C-407E-A947-70E740481C1C}">
                <a14:useLocalDpi xmlns:a14="http://schemas.microsoft.com/office/drawing/2010/main" val="0"/>
              </a:ext>
            </a:extLst>
          </a:blip>
          <a:srcRect l="18046" t="8677" r="18222" b="21796"/>
          <a:stretch/>
        </p:blipFill>
        <p:spPr>
          <a:xfrm>
            <a:off x="1114425" y="-29653"/>
            <a:ext cx="9801225" cy="6917305"/>
          </a:xfrm>
          <a:prstGeom prst="rect">
            <a:avLst/>
          </a:prstGeom>
        </p:spPr>
      </p:pic>
    </p:spTree>
    <p:extLst>
      <p:ext uri="{BB962C8B-B14F-4D97-AF65-F5344CB8AC3E}">
        <p14:creationId xmlns:p14="http://schemas.microsoft.com/office/powerpoint/2010/main" val="4010947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8B999D8-DDDA-CE66-7486-D95A2AC5A9DD}"/>
              </a:ext>
            </a:extLst>
          </p:cNvPr>
          <p:cNvSpPr txBox="1"/>
          <p:nvPr/>
        </p:nvSpPr>
        <p:spPr>
          <a:xfrm>
            <a:off x="4959849" y="632070"/>
            <a:ext cx="7009377" cy="133083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fr-CA" sz="4000" b="1">
                <a:latin typeface="Rockwell" panose="02060603020205020403" pitchFamily="18" charset="0"/>
                <a:ea typeface="+mj-ea"/>
                <a:cs typeface="+mj-cs"/>
              </a:rPr>
              <a:t>3. Jugement critique </a:t>
            </a:r>
          </a:p>
          <a:p>
            <a:pPr algn="ctr">
              <a:lnSpc>
                <a:spcPct val="90000"/>
              </a:lnSpc>
              <a:spcBef>
                <a:spcPct val="0"/>
              </a:spcBef>
              <a:spcAft>
                <a:spcPts val="600"/>
              </a:spcAft>
            </a:pPr>
            <a:r>
              <a:rPr lang="fr-CA" sz="4000" b="1">
                <a:latin typeface="Rockwell" panose="02060603020205020403" pitchFamily="18" charset="0"/>
                <a:ea typeface="+mj-ea"/>
                <a:cs typeface="+mj-cs"/>
              </a:rPr>
              <a:t>et esthétique</a:t>
            </a:r>
          </a:p>
        </p:txBody>
      </p:sp>
      <p:pic>
        <p:nvPicPr>
          <p:cNvPr id="5" name="Image 4">
            <a:extLst>
              <a:ext uri="{FF2B5EF4-FFF2-40B4-BE49-F238E27FC236}">
                <a16:creationId xmlns:a16="http://schemas.microsoft.com/office/drawing/2014/main" id="{C2FFBCEE-2F91-CE11-D980-4734373B4B9A}"/>
              </a:ext>
            </a:extLst>
          </p:cNvPr>
          <p:cNvPicPr>
            <a:picLocks noChangeAspect="1"/>
          </p:cNvPicPr>
          <p:nvPr/>
        </p:nvPicPr>
        <p:blipFill rotWithShape="1">
          <a:blip r:embed="rId3">
            <a:extLst>
              <a:ext uri="{28A0092B-C50C-407E-A947-70E740481C1C}">
                <a14:useLocalDpi xmlns:a14="http://schemas.microsoft.com/office/drawing/2010/main" val="0"/>
              </a:ext>
            </a:extLst>
          </a:blip>
          <a:srcRect t="1317" r="23358" b="1317"/>
          <a:stretch/>
        </p:blipFill>
        <p:spPr>
          <a:xfrm>
            <a:off x="21" y="10"/>
            <a:ext cx="528961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ZoneTexte 3">
            <a:extLst>
              <a:ext uri="{FF2B5EF4-FFF2-40B4-BE49-F238E27FC236}">
                <a16:creationId xmlns:a16="http://schemas.microsoft.com/office/drawing/2014/main" id="{3B18128A-135B-E99C-E01C-04DF52B3E961}"/>
              </a:ext>
            </a:extLst>
          </p:cNvPr>
          <p:cNvSpPr txBox="1"/>
          <p:nvPr/>
        </p:nvSpPr>
        <p:spPr>
          <a:xfrm>
            <a:off x="5855844" y="2468377"/>
            <a:ext cx="6113382" cy="4568224"/>
          </a:xfrm>
          <a:prstGeom prst="rect">
            <a:avLst/>
          </a:prstGeom>
        </p:spPr>
        <p:txBody>
          <a:bodyPr vert="horz" lIns="91440" tIns="45720" rIns="91440" bIns="45720" rtlCol="0">
            <a:normAutofit/>
          </a:bodyPr>
          <a:lstStyle/>
          <a:p>
            <a:pPr marL="342900" lvl="0" indent="-228600">
              <a:lnSpc>
                <a:spcPct val="90000"/>
              </a:lnSpc>
              <a:buFont typeface="Arial" panose="020B0604020202020204" pitchFamily="34" charset="0"/>
              <a:buChar char="•"/>
            </a:pPr>
            <a:r>
              <a:rPr lang="fr-CA" sz="2000">
                <a:latin typeface="Rockwell" panose="02060603020205020403" pitchFamily="18" charset="0"/>
              </a:rPr>
              <a:t>5 à 7 ans – </a:t>
            </a:r>
            <a:r>
              <a:rPr lang="fr-CA" sz="2000" b="1">
                <a:solidFill>
                  <a:srgbClr val="C18031"/>
                </a:solidFill>
                <a:latin typeface="Rockwell" panose="02060603020205020403" pitchFamily="18" charset="0"/>
              </a:rPr>
              <a:t>Exprimer</a:t>
            </a:r>
            <a:r>
              <a:rPr lang="fr-CA" sz="2000">
                <a:latin typeface="Rockwell" panose="02060603020205020403" pitchFamily="18" charset="0"/>
              </a:rPr>
              <a:t> son opinion</a:t>
            </a:r>
          </a:p>
          <a:p>
            <a:pPr marL="342900" lvl="0" indent="-228600">
              <a:lnSpc>
                <a:spcPct val="90000"/>
              </a:lnSpc>
              <a:buFont typeface="Arial" panose="020B0604020202020204" pitchFamily="34" charset="0"/>
              <a:buChar char="•"/>
            </a:pPr>
            <a:endParaRPr lang="fr-CA">
              <a:latin typeface="Rockwell" panose="02060603020205020403" pitchFamily="18" charset="0"/>
            </a:endParaRPr>
          </a:p>
          <a:p>
            <a:pPr marL="342900" lvl="0" indent="-228600">
              <a:lnSpc>
                <a:spcPct val="90000"/>
              </a:lnSpc>
              <a:buFont typeface="Arial" panose="020B0604020202020204" pitchFamily="34" charset="0"/>
              <a:buChar char="•"/>
            </a:pPr>
            <a:r>
              <a:rPr lang="fr-CA" sz="2000">
                <a:latin typeface="Rockwell" panose="02060603020205020403" pitchFamily="18" charset="0"/>
              </a:rPr>
              <a:t>8 à 10 ans – </a:t>
            </a:r>
            <a:r>
              <a:rPr lang="fr-CA" sz="2000" b="1">
                <a:solidFill>
                  <a:srgbClr val="0096FF"/>
                </a:solidFill>
                <a:latin typeface="Rockwell" panose="02060603020205020403" pitchFamily="18" charset="0"/>
              </a:rPr>
              <a:t>Expliquer</a:t>
            </a:r>
            <a:r>
              <a:rPr lang="fr-CA" sz="2000">
                <a:latin typeface="Rockwell" panose="02060603020205020403" pitchFamily="18" charset="0"/>
              </a:rPr>
              <a:t> son opinion selon:</a:t>
            </a:r>
          </a:p>
          <a:p>
            <a:pPr marL="914400" lvl="1" indent="-342900">
              <a:lnSpc>
                <a:spcPct val="90000"/>
              </a:lnSpc>
              <a:spcAft>
                <a:spcPts val="1000"/>
              </a:spcAft>
              <a:buFont typeface="Wingdings" panose="05000000000000000000" pitchFamily="2" charset="2"/>
              <a:buChar char="ü"/>
            </a:pPr>
            <a:r>
              <a:rPr lang="fr-CA" sz="2000">
                <a:latin typeface="Rockwell" panose="02060603020205020403" pitchFamily="18" charset="0"/>
              </a:rPr>
              <a:t>Ce qu’on a vu</a:t>
            </a:r>
          </a:p>
          <a:p>
            <a:pPr marL="914400" lvl="1" indent="-342900">
              <a:lnSpc>
                <a:spcPct val="90000"/>
              </a:lnSpc>
              <a:spcAft>
                <a:spcPts val="1000"/>
              </a:spcAft>
              <a:buFont typeface="Wingdings" panose="05000000000000000000" pitchFamily="2" charset="2"/>
              <a:buChar char="ü"/>
            </a:pPr>
            <a:r>
              <a:rPr lang="fr-CA" sz="2000">
                <a:latin typeface="Rockwell" panose="02060603020205020403" pitchFamily="18" charset="0"/>
              </a:rPr>
              <a:t>Ce qu’on a compris</a:t>
            </a:r>
          </a:p>
          <a:p>
            <a:pPr marL="914400" lvl="1" indent="-342900">
              <a:lnSpc>
                <a:spcPct val="90000"/>
              </a:lnSpc>
              <a:buFont typeface="Wingdings" panose="05000000000000000000" pitchFamily="2" charset="2"/>
              <a:buChar char="ü"/>
            </a:pPr>
            <a:r>
              <a:rPr lang="fr-CA" sz="2000">
                <a:latin typeface="Rockwell" panose="02060603020205020403" pitchFamily="18" charset="0"/>
              </a:rPr>
              <a:t>Ce qu’on a ressenti</a:t>
            </a:r>
          </a:p>
          <a:p>
            <a:pPr marL="914400" lvl="1" indent="-342900">
              <a:lnSpc>
                <a:spcPct val="90000"/>
              </a:lnSpc>
              <a:buFont typeface="Wingdings" panose="05000000000000000000" pitchFamily="2" charset="2"/>
              <a:buChar char="ü"/>
            </a:pPr>
            <a:endParaRPr lang="fr-CA" sz="2000">
              <a:latin typeface="Rockwell" panose="02060603020205020403" pitchFamily="18" charset="0"/>
            </a:endParaRPr>
          </a:p>
          <a:p>
            <a:pPr marL="342900" lvl="0" indent="-228600">
              <a:lnSpc>
                <a:spcPct val="90000"/>
              </a:lnSpc>
              <a:buFont typeface="Arial" panose="020B0604020202020204" pitchFamily="34" charset="0"/>
              <a:buChar char="•"/>
            </a:pPr>
            <a:r>
              <a:rPr lang="fr-CA" sz="2000">
                <a:latin typeface="Rockwell" panose="02060603020205020403" pitchFamily="18" charset="0"/>
              </a:rPr>
              <a:t>11 à 13 ans – </a:t>
            </a:r>
            <a:r>
              <a:rPr lang="fr-CA" sz="2000" b="1">
                <a:solidFill>
                  <a:srgbClr val="FE4A84"/>
                </a:solidFill>
                <a:latin typeface="Rockwell" panose="02060603020205020403" pitchFamily="18" charset="0"/>
              </a:rPr>
              <a:t>Justifier</a:t>
            </a:r>
            <a:r>
              <a:rPr lang="fr-CA" sz="2000">
                <a:latin typeface="Rockwell" panose="02060603020205020403" pitchFamily="18" charset="0"/>
              </a:rPr>
              <a:t> son opinion selon:</a:t>
            </a:r>
          </a:p>
          <a:p>
            <a:pPr marL="914400" lvl="1" indent="-342900">
              <a:lnSpc>
                <a:spcPct val="90000"/>
              </a:lnSpc>
              <a:spcAft>
                <a:spcPts val="1000"/>
              </a:spcAft>
              <a:buFont typeface="Wingdings" panose="05000000000000000000" pitchFamily="2" charset="2"/>
              <a:buChar char="ü"/>
            </a:pPr>
            <a:r>
              <a:rPr lang="fr-CA" sz="2000">
                <a:latin typeface="Rockwell" panose="02060603020205020403" pitchFamily="18" charset="0"/>
              </a:rPr>
              <a:t>Ce qu’on a vu</a:t>
            </a:r>
          </a:p>
          <a:p>
            <a:pPr marL="914400" lvl="1" indent="-342900">
              <a:lnSpc>
                <a:spcPct val="90000"/>
              </a:lnSpc>
              <a:spcAft>
                <a:spcPts val="1000"/>
              </a:spcAft>
              <a:buFont typeface="Wingdings" panose="05000000000000000000" pitchFamily="2" charset="2"/>
              <a:buChar char="ü"/>
            </a:pPr>
            <a:r>
              <a:rPr lang="fr-CA" sz="2000">
                <a:latin typeface="Rockwell" panose="02060603020205020403" pitchFamily="18" charset="0"/>
              </a:rPr>
              <a:t>Ce qu’on a compris</a:t>
            </a:r>
          </a:p>
          <a:p>
            <a:pPr marL="914400" lvl="1" indent="-342900">
              <a:lnSpc>
                <a:spcPct val="90000"/>
              </a:lnSpc>
              <a:spcAft>
                <a:spcPts val="1000"/>
              </a:spcAft>
              <a:buFont typeface="Wingdings" panose="05000000000000000000" pitchFamily="2" charset="2"/>
              <a:buChar char="ü"/>
            </a:pPr>
            <a:r>
              <a:rPr lang="fr-CA" sz="2000">
                <a:latin typeface="Rockwell" panose="02060603020205020403" pitchFamily="18" charset="0"/>
              </a:rPr>
              <a:t>Ce qu’on a ressenti</a:t>
            </a:r>
          </a:p>
        </p:txBody>
      </p:sp>
      <p:sp>
        <p:nvSpPr>
          <p:cNvPr id="2" name="ZoneTexte 1">
            <a:extLst>
              <a:ext uri="{FF2B5EF4-FFF2-40B4-BE49-F238E27FC236}">
                <a16:creationId xmlns:a16="http://schemas.microsoft.com/office/drawing/2014/main" id="{974B360A-CA07-47FF-A640-C296417B6D3C}"/>
              </a:ext>
            </a:extLst>
          </p:cNvPr>
          <p:cNvSpPr txBox="1"/>
          <p:nvPr/>
        </p:nvSpPr>
        <p:spPr>
          <a:xfrm>
            <a:off x="6529471" y="595889"/>
            <a:ext cx="5131965" cy="307777"/>
          </a:xfrm>
          <a:prstGeom prst="rect">
            <a:avLst/>
          </a:prstGeom>
          <a:noFill/>
        </p:spPr>
        <p:txBody>
          <a:bodyPr wrap="square">
            <a:spAutoFit/>
          </a:bodyPr>
          <a:lstStyle/>
          <a:p>
            <a:pPr>
              <a:spcAft>
                <a:spcPts val="600"/>
              </a:spcAft>
            </a:pPr>
            <a:r>
              <a:rPr lang="fr-CA" sz="1400" b="0" i="1">
                <a:solidFill>
                  <a:srgbClr val="3B3A33"/>
                </a:solidFill>
                <a:effectLst/>
                <a:latin typeface="ArialNova"/>
              </a:rPr>
              <a:t>	</a:t>
            </a:r>
          </a:p>
        </p:txBody>
      </p:sp>
    </p:spTree>
    <p:extLst>
      <p:ext uri="{BB962C8B-B14F-4D97-AF65-F5344CB8AC3E}">
        <p14:creationId xmlns:p14="http://schemas.microsoft.com/office/powerpoint/2010/main" val="4238806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C176D7-424B-CDBA-9276-DDB9604C7D09}"/>
              </a:ext>
            </a:extLst>
          </p:cNvPr>
          <p:cNvSpPr/>
          <p:nvPr/>
        </p:nvSpPr>
        <p:spPr>
          <a:xfrm>
            <a:off x="0" y="0"/>
            <a:ext cx="12192000" cy="703740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
        <p:nvSpPr>
          <p:cNvPr id="6" name="ZoneTexte 5">
            <a:extLst>
              <a:ext uri="{FF2B5EF4-FFF2-40B4-BE49-F238E27FC236}">
                <a16:creationId xmlns:a16="http://schemas.microsoft.com/office/drawing/2014/main" id="{08B999D8-DDDA-CE66-7486-D95A2AC5A9DD}"/>
              </a:ext>
            </a:extLst>
          </p:cNvPr>
          <p:cNvSpPr txBox="1"/>
          <p:nvPr/>
        </p:nvSpPr>
        <p:spPr>
          <a:xfrm>
            <a:off x="1803662" y="5118754"/>
            <a:ext cx="8584676" cy="1044301"/>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800" b="1" kern="1200">
                <a:solidFill>
                  <a:schemeClr val="tx1"/>
                </a:solidFill>
                <a:latin typeface="Rockwell" panose="02060603020205020403" pitchFamily="18" charset="0"/>
                <a:ea typeface="+mj-ea"/>
                <a:cs typeface="+mj-cs"/>
              </a:rPr>
              <a:t>4. Partage</a:t>
            </a:r>
          </a:p>
        </p:txBody>
      </p:sp>
      <p:pic>
        <p:nvPicPr>
          <p:cNvPr id="7" name="Image 6">
            <a:extLst>
              <a:ext uri="{FF2B5EF4-FFF2-40B4-BE49-F238E27FC236}">
                <a16:creationId xmlns:a16="http://schemas.microsoft.com/office/drawing/2014/main" id="{576BEDD9-A95E-E9BE-8666-97D5F51FDDF7}"/>
              </a:ext>
            </a:extLst>
          </p:cNvPr>
          <p:cNvPicPr>
            <a:picLocks noChangeAspect="1"/>
          </p:cNvPicPr>
          <p:nvPr/>
        </p:nvPicPr>
        <p:blipFill rotWithShape="1">
          <a:blip r:embed="rId3">
            <a:extLst>
              <a:ext uri="{28A0092B-C50C-407E-A947-70E740481C1C}">
                <a14:useLocalDpi xmlns:a14="http://schemas.microsoft.com/office/drawing/2010/main" val="0"/>
              </a:ext>
            </a:extLst>
          </a:blip>
          <a:srcRect r="7" b="7"/>
          <a:stretch/>
        </p:blipFill>
        <p:spPr>
          <a:xfrm>
            <a:off x="895336"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9" name="Image 8">
            <a:extLst>
              <a:ext uri="{FF2B5EF4-FFF2-40B4-BE49-F238E27FC236}">
                <a16:creationId xmlns:a16="http://schemas.microsoft.com/office/drawing/2014/main" id="{7A288C08-DAD6-8737-3374-B4C6E482B635}"/>
              </a:ext>
            </a:extLst>
          </p:cNvPr>
          <p:cNvPicPr>
            <a:picLocks noChangeAspect="1"/>
          </p:cNvPicPr>
          <p:nvPr/>
        </p:nvPicPr>
        <p:blipFill rotWithShape="1">
          <a:blip r:embed="rId4">
            <a:extLst>
              <a:ext uri="{28A0092B-C50C-407E-A947-70E740481C1C}">
                <a14:useLocalDpi xmlns:a14="http://schemas.microsoft.com/office/drawing/2010/main" val="0"/>
              </a:ext>
            </a:extLst>
          </a:blip>
          <a:srcRect r="7" b="7"/>
          <a:stretch/>
        </p:blipFill>
        <p:spPr>
          <a:xfrm>
            <a:off x="4610101"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12" name="Image 11" descr="Une image contenant graphiques vectoriels, jouet, poupée, clipart&#10;&#10;Description générée automatiquement">
            <a:extLst>
              <a:ext uri="{FF2B5EF4-FFF2-40B4-BE49-F238E27FC236}">
                <a16:creationId xmlns:a16="http://schemas.microsoft.com/office/drawing/2014/main" id="{59F222A0-B617-ED09-92CB-F1FBAA9D3C9D}"/>
              </a:ext>
            </a:extLst>
          </p:cNvPr>
          <p:cNvPicPr>
            <a:picLocks noChangeAspect="1"/>
          </p:cNvPicPr>
          <p:nvPr/>
        </p:nvPicPr>
        <p:blipFill rotWithShape="1">
          <a:blip r:embed="rId5">
            <a:extLst>
              <a:ext uri="{28A0092B-C50C-407E-A947-70E740481C1C}">
                <a14:useLocalDpi xmlns:a14="http://schemas.microsoft.com/office/drawing/2010/main" val="0"/>
              </a:ext>
            </a:extLst>
          </a:blip>
          <a:srcRect r="7" b="7"/>
          <a:stretch/>
        </p:blipFill>
        <p:spPr>
          <a:xfrm>
            <a:off x="8324865"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2" name="ZoneTexte 1">
            <a:extLst>
              <a:ext uri="{FF2B5EF4-FFF2-40B4-BE49-F238E27FC236}">
                <a16:creationId xmlns:a16="http://schemas.microsoft.com/office/drawing/2014/main" id="{974B360A-CA07-47FF-A640-C296417B6D3C}"/>
              </a:ext>
            </a:extLst>
          </p:cNvPr>
          <p:cNvSpPr txBox="1"/>
          <p:nvPr/>
        </p:nvSpPr>
        <p:spPr>
          <a:xfrm>
            <a:off x="6529471" y="595889"/>
            <a:ext cx="5131965" cy="307777"/>
          </a:xfrm>
          <a:prstGeom prst="rect">
            <a:avLst/>
          </a:prstGeom>
          <a:noFill/>
        </p:spPr>
        <p:txBody>
          <a:bodyPr wrap="square">
            <a:spAutoFit/>
          </a:bodyPr>
          <a:lstStyle/>
          <a:p>
            <a:pPr>
              <a:spcAft>
                <a:spcPts val="600"/>
              </a:spcAft>
            </a:pPr>
            <a:r>
              <a:rPr lang="fr-CA" sz="1400" b="0" i="1">
                <a:solidFill>
                  <a:srgbClr val="3B3A33"/>
                </a:solidFill>
                <a:effectLst/>
                <a:latin typeface="ArialNova"/>
              </a:rPr>
              <a:t>	</a:t>
            </a:r>
          </a:p>
        </p:txBody>
      </p:sp>
    </p:spTree>
    <p:extLst>
      <p:ext uri="{BB962C8B-B14F-4D97-AF65-F5344CB8AC3E}">
        <p14:creationId xmlns:p14="http://schemas.microsoft.com/office/powerpoint/2010/main" val="141677821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intérieur, personne, draps et couvertures&#10;&#10;Description générée automatiquement">
            <a:extLst>
              <a:ext uri="{FF2B5EF4-FFF2-40B4-BE49-F238E27FC236}">
                <a16:creationId xmlns:a16="http://schemas.microsoft.com/office/drawing/2014/main" id="{B4097A05-70F5-E9C6-414D-8026005FCB4A}"/>
              </a:ext>
            </a:extLst>
          </p:cNvPr>
          <p:cNvPicPr>
            <a:picLocks noChangeAspect="1"/>
          </p:cNvPicPr>
          <p:nvPr/>
        </p:nvPicPr>
        <p:blipFill rotWithShape="1">
          <a:blip r:embed="rId3">
            <a:extLst>
              <a:ext uri="{28A0092B-C50C-407E-A947-70E740481C1C}">
                <a14:useLocalDpi xmlns:a14="http://schemas.microsoft.com/office/drawing/2010/main" val="0"/>
              </a:ext>
            </a:extLst>
          </a:blip>
          <a:srcRect t="15094"/>
          <a:stretch/>
        </p:blipFill>
        <p:spPr>
          <a:xfrm>
            <a:off x="1" y="1"/>
            <a:ext cx="12192000" cy="6857998"/>
          </a:xfrm>
          <a:custGeom>
            <a:avLst/>
            <a:gdLst/>
            <a:ahLst/>
            <a:cxnLst/>
            <a:rect l="l" t="t" r="r" b="b"/>
            <a:pathLst>
              <a:path w="12192000" h="6857998">
                <a:moveTo>
                  <a:pt x="12191999" y="0"/>
                </a:moveTo>
                <a:lnTo>
                  <a:pt x="12192000" y="0"/>
                </a:lnTo>
                <a:lnTo>
                  <a:pt x="12192000" y="6857998"/>
                </a:lnTo>
                <a:lnTo>
                  <a:pt x="0" y="6857998"/>
                </a:lnTo>
                <a:lnTo>
                  <a:pt x="0" y="1584795"/>
                </a:lnTo>
                <a:lnTo>
                  <a:pt x="1570" y="1585093"/>
                </a:lnTo>
                <a:cubicBezTo>
                  <a:pt x="14765" y="1586876"/>
                  <a:pt x="27439" y="1587607"/>
                  <a:pt x="38276" y="1586343"/>
                </a:cubicBezTo>
                <a:lnTo>
                  <a:pt x="130212" y="1563032"/>
                </a:lnTo>
                <a:lnTo>
                  <a:pt x="259581" y="1562564"/>
                </a:lnTo>
                <a:lnTo>
                  <a:pt x="270512" y="1566480"/>
                </a:lnTo>
                <a:lnTo>
                  <a:pt x="323794" y="1559669"/>
                </a:lnTo>
                <a:cubicBezTo>
                  <a:pt x="341889" y="1556207"/>
                  <a:pt x="359289" y="1551209"/>
                  <a:pt x="374909" y="1543388"/>
                </a:cubicBezTo>
                <a:cubicBezTo>
                  <a:pt x="397763" y="1535743"/>
                  <a:pt x="464868" y="1566802"/>
                  <a:pt x="477628" y="1581176"/>
                </a:cubicBezTo>
                <a:cubicBezTo>
                  <a:pt x="485437" y="1585853"/>
                  <a:pt x="493528" y="1592118"/>
                  <a:pt x="501552" y="1599065"/>
                </a:cubicBezTo>
                <a:lnTo>
                  <a:pt x="503754" y="1601126"/>
                </a:lnTo>
                <a:lnTo>
                  <a:pt x="553101" y="1612745"/>
                </a:lnTo>
                <a:lnTo>
                  <a:pt x="727797" y="1654032"/>
                </a:lnTo>
                <a:cubicBezTo>
                  <a:pt x="763812" y="1681212"/>
                  <a:pt x="831310" y="1672768"/>
                  <a:pt x="875933" y="1690196"/>
                </a:cubicBezTo>
                <a:cubicBezTo>
                  <a:pt x="912416" y="1699333"/>
                  <a:pt x="932272" y="1706294"/>
                  <a:pt x="946695" y="1708854"/>
                </a:cubicBezTo>
                <a:lnTo>
                  <a:pt x="965258" y="1704792"/>
                </a:lnTo>
                <a:lnTo>
                  <a:pt x="975218" y="1705677"/>
                </a:lnTo>
                <a:lnTo>
                  <a:pt x="979459" y="1701073"/>
                </a:lnTo>
                <a:lnTo>
                  <a:pt x="995474" y="1698926"/>
                </a:lnTo>
                <a:cubicBezTo>
                  <a:pt x="1001253" y="1698871"/>
                  <a:pt x="1007209" y="1699691"/>
                  <a:pt x="1013406" y="1701907"/>
                </a:cubicBezTo>
                <a:cubicBezTo>
                  <a:pt x="1031244" y="1717605"/>
                  <a:pt x="1075323" y="1700961"/>
                  <a:pt x="1096918" y="1721484"/>
                </a:cubicBezTo>
                <a:cubicBezTo>
                  <a:pt x="1122804" y="1725925"/>
                  <a:pt x="1152073" y="1727192"/>
                  <a:pt x="1168728" y="1728549"/>
                </a:cubicBezTo>
                <a:cubicBezTo>
                  <a:pt x="1178147" y="1721560"/>
                  <a:pt x="1195195" y="1740223"/>
                  <a:pt x="1196850" y="1729621"/>
                </a:cubicBezTo>
                <a:cubicBezTo>
                  <a:pt x="1209120" y="1742555"/>
                  <a:pt x="1231363" y="1728537"/>
                  <a:pt x="1247665" y="1727764"/>
                </a:cubicBezTo>
                <a:cubicBezTo>
                  <a:pt x="1256405" y="1739743"/>
                  <a:pt x="1281989" y="1726304"/>
                  <a:pt x="1313885" y="1731784"/>
                </a:cubicBezTo>
                <a:cubicBezTo>
                  <a:pt x="1332751" y="1735897"/>
                  <a:pt x="1347711" y="1747962"/>
                  <a:pt x="1360872" y="1752440"/>
                </a:cubicBezTo>
                <a:cubicBezTo>
                  <a:pt x="1374031" y="1756917"/>
                  <a:pt x="1386461" y="1750572"/>
                  <a:pt x="1392839" y="1758648"/>
                </a:cubicBezTo>
                <a:cubicBezTo>
                  <a:pt x="1426345" y="1786891"/>
                  <a:pt x="1463551" y="1793912"/>
                  <a:pt x="1496789" y="1805296"/>
                </a:cubicBezTo>
                <a:lnTo>
                  <a:pt x="1688093" y="1817390"/>
                </a:lnTo>
                <a:cubicBezTo>
                  <a:pt x="1685181" y="1820225"/>
                  <a:pt x="1682338" y="1823444"/>
                  <a:pt x="1689907" y="1825424"/>
                </a:cubicBezTo>
                <a:cubicBezTo>
                  <a:pt x="1706547" y="1827934"/>
                  <a:pt x="1703445" y="1843276"/>
                  <a:pt x="1717786" y="1832223"/>
                </a:cubicBezTo>
                <a:lnTo>
                  <a:pt x="1721485" y="1828959"/>
                </a:lnTo>
                <a:lnTo>
                  <a:pt x="1725216" y="1829446"/>
                </a:lnTo>
                <a:cubicBezTo>
                  <a:pt x="1726953" y="1830156"/>
                  <a:pt x="1727428" y="1831404"/>
                  <a:pt x="1725669" y="1833743"/>
                </a:cubicBezTo>
                <a:cubicBezTo>
                  <a:pt x="1745932" y="1828315"/>
                  <a:pt x="1753024" y="1849106"/>
                  <a:pt x="1765736" y="1856577"/>
                </a:cubicBezTo>
                <a:cubicBezTo>
                  <a:pt x="1782358" y="1850449"/>
                  <a:pt x="1792640" y="1872163"/>
                  <a:pt x="1823048" y="1881063"/>
                </a:cubicBezTo>
                <a:cubicBezTo>
                  <a:pt x="1841511" y="1873817"/>
                  <a:pt x="1843474" y="1887198"/>
                  <a:pt x="1875824" y="1879264"/>
                </a:cubicBezTo>
                <a:cubicBezTo>
                  <a:pt x="1876177" y="1880862"/>
                  <a:pt x="1876842" y="1882418"/>
                  <a:pt x="1877796" y="1883886"/>
                </a:cubicBezTo>
                <a:cubicBezTo>
                  <a:pt x="1883338" y="1892414"/>
                  <a:pt x="1897236" y="1896146"/>
                  <a:pt x="1908838" y="1892221"/>
                </a:cubicBezTo>
                <a:cubicBezTo>
                  <a:pt x="1958569" y="1883187"/>
                  <a:pt x="1994539" y="1893054"/>
                  <a:pt x="2030712" y="1897689"/>
                </a:cubicBezTo>
                <a:cubicBezTo>
                  <a:pt x="2070513" y="1905064"/>
                  <a:pt x="2033357" y="1920613"/>
                  <a:pt x="2091013" y="1914630"/>
                </a:cubicBezTo>
                <a:lnTo>
                  <a:pt x="2155266" y="1920266"/>
                </a:lnTo>
                <a:lnTo>
                  <a:pt x="2173350" y="1929201"/>
                </a:lnTo>
                <a:lnTo>
                  <a:pt x="2252523" y="1943003"/>
                </a:lnTo>
                <a:lnTo>
                  <a:pt x="2254684" y="1943523"/>
                </a:lnTo>
                <a:lnTo>
                  <a:pt x="2264080" y="1941231"/>
                </a:lnTo>
                <a:lnTo>
                  <a:pt x="2268709" y="1940520"/>
                </a:lnTo>
                <a:cubicBezTo>
                  <a:pt x="2282069" y="1938433"/>
                  <a:pt x="2296029" y="1936525"/>
                  <a:pt x="2318712" y="1934473"/>
                </a:cubicBezTo>
                <a:cubicBezTo>
                  <a:pt x="2366376" y="1931292"/>
                  <a:pt x="2417552" y="1934638"/>
                  <a:pt x="2458978" y="1938094"/>
                </a:cubicBezTo>
                <a:cubicBezTo>
                  <a:pt x="2467418" y="1949410"/>
                  <a:pt x="2478524" y="1943154"/>
                  <a:pt x="2489784" y="1943719"/>
                </a:cubicBezTo>
                <a:cubicBezTo>
                  <a:pt x="2502682" y="1953377"/>
                  <a:pt x="2552625" y="1932000"/>
                  <a:pt x="2568063" y="1936282"/>
                </a:cubicBezTo>
                <a:cubicBezTo>
                  <a:pt x="2622149" y="1926210"/>
                  <a:pt x="2667185" y="1939013"/>
                  <a:pt x="2697754" y="1914862"/>
                </a:cubicBezTo>
                <a:cubicBezTo>
                  <a:pt x="2707572" y="1911971"/>
                  <a:pt x="2716680" y="1911426"/>
                  <a:pt x="2725298" y="1912339"/>
                </a:cubicBezTo>
                <a:cubicBezTo>
                  <a:pt x="2741628" y="1915885"/>
                  <a:pt x="2766803" y="1917397"/>
                  <a:pt x="2786878" y="1917161"/>
                </a:cubicBezTo>
                <a:cubicBezTo>
                  <a:pt x="2813389" y="1905357"/>
                  <a:pt x="2860822" y="1944375"/>
                  <a:pt x="2845754" y="1910931"/>
                </a:cubicBezTo>
                <a:cubicBezTo>
                  <a:pt x="2902557" y="1900579"/>
                  <a:pt x="3081163" y="1880167"/>
                  <a:pt x="3136549" y="1874036"/>
                </a:cubicBezTo>
                <a:cubicBezTo>
                  <a:pt x="3297285" y="1853346"/>
                  <a:pt x="3296338" y="1810157"/>
                  <a:pt x="3392027" y="1819571"/>
                </a:cubicBezTo>
                <a:cubicBezTo>
                  <a:pt x="3454269" y="1817950"/>
                  <a:pt x="3460744" y="1815175"/>
                  <a:pt x="3519533" y="1818248"/>
                </a:cubicBezTo>
                <a:cubicBezTo>
                  <a:pt x="3522799" y="1812490"/>
                  <a:pt x="3588494" y="1807331"/>
                  <a:pt x="3593511" y="1803519"/>
                </a:cubicBezTo>
                <a:lnTo>
                  <a:pt x="3611908" y="1795811"/>
                </a:lnTo>
                <a:lnTo>
                  <a:pt x="3635324" y="1786860"/>
                </a:lnTo>
                <a:lnTo>
                  <a:pt x="3648763" y="1782898"/>
                </a:lnTo>
                <a:cubicBezTo>
                  <a:pt x="3678925" y="1781398"/>
                  <a:pt x="3715436" y="1790973"/>
                  <a:pt x="3750497" y="1791329"/>
                </a:cubicBezTo>
                <a:cubicBezTo>
                  <a:pt x="3788584" y="1791316"/>
                  <a:pt x="3852441" y="1816165"/>
                  <a:pt x="3873772" y="1815988"/>
                </a:cubicBezTo>
                <a:lnTo>
                  <a:pt x="3930683" y="1810273"/>
                </a:lnTo>
                <a:cubicBezTo>
                  <a:pt x="3953278" y="1822406"/>
                  <a:pt x="3946178" y="1795031"/>
                  <a:pt x="3983344" y="1812079"/>
                </a:cubicBezTo>
                <a:cubicBezTo>
                  <a:pt x="4027512" y="1818061"/>
                  <a:pt x="4037421" y="1825967"/>
                  <a:pt x="4079776" y="1835511"/>
                </a:cubicBezTo>
                <a:cubicBezTo>
                  <a:pt x="4120028" y="1843675"/>
                  <a:pt x="4106388" y="1843904"/>
                  <a:pt x="4142362" y="1851040"/>
                </a:cubicBezTo>
                <a:cubicBezTo>
                  <a:pt x="4180123" y="1860091"/>
                  <a:pt x="4193731" y="1879182"/>
                  <a:pt x="4219151" y="1883036"/>
                </a:cubicBezTo>
                <a:cubicBezTo>
                  <a:pt x="4244571" y="1886890"/>
                  <a:pt x="4282795" y="1881501"/>
                  <a:pt x="4294882" y="1874160"/>
                </a:cubicBezTo>
                <a:lnTo>
                  <a:pt x="4330333" y="1896548"/>
                </a:lnTo>
                <a:lnTo>
                  <a:pt x="4336051" y="1899282"/>
                </a:lnTo>
                <a:cubicBezTo>
                  <a:pt x="4342496" y="1899923"/>
                  <a:pt x="4363494" y="1900145"/>
                  <a:pt x="4369013" y="1900394"/>
                </a:cubicBezTo>
                <a:cubicBezTo>
                  <a:pt x="4369063" y="1900523"/>
                  <a:pt x="4369114" y="1900649"/>
                  <a:pt x="4369164" y="1900776"/>
                </a:cubicBezTo>
                <a:lnTo>
                  <a:pt x="4377963" y="1901171"/>
                </a:lnTo>
                <a:cubicBezTo>
                  <a:pt x="4392986" y="1901037"/>
                  <a:pt x="4407767" y="1900142"/>
                  <a:pt x="4421978" y="1898669"/>
                </a:cubicBezTo>
                <a:lnTo>
                  <a:pt x="4522427" y="1920971"/>
                </a:lnTo>
                <a:lnTo>
                  <a:pt x="4598138" y="1930402"/>
                </a:lnTo>
                <a:lnTo>
                  <a:pt x="4639570" y="1942891"/>
                </a:lnTo>
                <a:cubicBezTo>
                  <a:pt x="4645624" y="1940340"/>
                  <a:pt x="4706570" y="1933432"/>
                  <a:pt x="4711561" y="1928614"/>
                </a:cubicBezTo>
                <a:cubicBezTo>
                  <a:pt x="4860943" y="1915894"/>
                  <a:pt x="4793483" y="1929045"/>
                  <a:pt x="4931068" y="1938636"/>
                </a:cubicBezTo>
                <a:cubicBezTo>
                  <a:pt x="4977035" y="1941483"/>
                  <a:pt x="5053334" y="1967124"/>
                  <a:pt x="5102071" y="1977335"/>
                </a:cubicBezTo>
                <a:lnTo>
                  <a:pt x="5262849" y="1998068"/>
                </a:lnTo>
                <a:lnTo>
                  <a:pt x="5315922" y="1980802"/>
                </a:lnTo>
                <a:cubicBezTo>
                  <a:pt x="5327115" y="1988677"/>
                  <a:pt x="5333012" y="1989830"/>
                  <a:pt x="5362628" y="1998802"/>
                </a:cubicBezTo>
                <a:lnTo>
                  <a:pt x="5403513" y="1996712"/>
                </a:lnTo>
                <a:lnTo>
                  <a:pt x="5416551" y="2001434"/>
                </a:lnTo>
                <a:cubicBezTo>
                  <a:pt x="5429753" y="2007413"/>
                  <a:pt x="5444755" y="2013044"/>
                  <a:pt x="5450081" y="1993852"/>
                </a:cubicBezTo>
                <a:cubicBezTo>
                  <a:pt x="5456930" y="1997246"/>
                  <a:pt x="5463229" y="2001743"/>
                  <a:pt x="5469471" y="2006546"/>
                </a:cubicBezTo>
                <a:lnTo>
                  <a:pt x="5472747" y="2009041"/>
                </a:lnTo>
                <a:lnTo>
                  <a:pt x="5537674" y="1999169"/>
                </a:lnTo>
                <a:lnTo>
                  <a:pt x="5581284" y="2023174"/>
                </a:lnTo>
                <a:cubicBezTo>
                  <a:pt x="5608108" y="2028305"/>
                  <a:pt x="5614627" y="2046083"/>
                  <a:pt x="5650546" y="2052411"/>
                </a:cubicBezTo>
                <a:cubicBezTo>
                  <a:pt x="5667424" y="2047321"/>
                  <a:pt x="5716432" y="2058354"/>
                  <a:pt x="5725743" y="2070557"/>
                </a:cubicBezTo>
                <a:cubicBezTo>
                  <a:pt x="5750009" y="2076272"/>
                  <a:pt x="5792003" y="2070558"/>
                  <a:pt x="5814867" y="2079031"/>
                </a:cubicBezTo>
                <a:cubicBezTo>
                  <a:pt x="5843986" y="2088248"/>
                  <a:pt x="5871515" y="2066243"/>
                  <a:pt x="5904291" y="2070254"/>
                </a:cubicBezTo>
                <a:cubicBezTo>
                  <a:pt x="5925515" y="2069779"/>
                  <a:pt x="5976443" y="2071758"/>
                  <a:pt x="5998439" y="2070957"/>
                </a:cubicBezTo>
                <a:cubicBezTo>
                  <a:pt x="6011621" y="2084536"/>
                  <a:pt x="6063901" y="2082333"/>
                  <a:pt x="6079059" y="2081298"/>
                </a:cubicBezTo>
                <a:cubicBezTo>
                  <a:pt x="6083776" y="2083971"/>
                  <a:pt x="6090149" y="2084045"/>
                  <a:pt x="6097339" y="2082437"/>
                </a:cubicBezTo>
                <a:cubicBezTo>
                  <a:pt x="6118908" y="2077614"/>
                  <a:pt x="6147824" y="2057657"/>
                  <a:pt x="6161427" y="2047337"/>
                </a:cubicBezTo>
                <a:lnTo>
                  <a:pt x="6357846" y="2036781"/>
                </a:lnTo>
                <a:lnTo>
                  <a:pt x="6440732" y="2026537"/>
                </a:lnTo>
                <a:cubicBezTo>
                  <a:pt x="6462171" y="2022370"/>
                  <a:pt x="6497030" y="2015249"/>
                  <a:pt x="6524529" y="2006186"/>
                </a:cubicBezTo>
                <a:cubicBezTo>
                  <a:pt x="6552061" y="2001982"/>
                  <a:pt x="6566167" y="2008238"/>
                  <a:pt x="6605919" y="2001315"/>
                </a:cubicBezTo>
                <a:cubicBezTo>
                  <a:pt x="6651499" y="1980355"/>
                  <a:pt x="6708331" y="1973861"/>
                  <a:pt x="6763046" y="1964642"/>
                </a:cubicBezTo>
                <a:lnTo>
                  <a:pt x="6797652" y="1963791"/>
                </a:lnTo>
                <a:cubicBezTo>
                  <a:pt x="6830055" y="1952952"/>
                  <a:pt x="6866732" y="1952254"/>
                  <a:pt x="6903993" y="1952943"/>
                </a:cubicBezTo>
                <a:cubicBezTo>
                  <a:pt x="6948851" y="1951538"/>
                  <a:pt x="7032117" y="1955385"/>
                  <a:pt x="7066802" y="1955354"/>
                </a:cubicBezTo>
                <a:cubicBezTo>
                  <a:pt x="7101489" y="1955322"/>
                  <a:pt x="7089928" y="1951994"/>
                  <a:pt x="7112112" y="1952754"/>
                </a:cubicBezTo>
                <a:cubicBezTo>
                  <a:pt x="7134299" y="1953514"/>
                  <a:pt x="7153090" y="1959970"/>
                  <a:pt x="7199912" y="1959912"/>
                </a:cubicBezTo>
                <a:cubicBezTo>
                  <a:pt x="7236307" y="1958625"/>
                  <a:pt x="7356520" y="1952859"/>
                  <a:pt x="7393047" y="1952407"/>
                </a:cubicBezTo>
                <a:cubicBezTo>
                  <a:pt x="7435772" y="1952499"/>
                  <a:pt x="7434946" y="1957505"/>
                  <a:pt x="7456258" y="1960467"/>
                </a:cubicBezTo>
                <a:cubicBezTo>
                  <a:pt x="7480780" y="1949400"/>
                  <a:pt x="7500295" y="1966883"/>
                  <a:pt x="7520919" y="1970176"/>
                </a:cubicBezTo>
                <a:cubicBezTo>
                  <a:pt x="7530571" y="1964847"/>
                  <a:pt x="7541460" y="1966539"/>
                  <a:pt x="7555555" y="1969490"/>
                </a:cubicBezTo>
                <a:cubicBezTo>
                  <a:pt x="7570258" y="1969756"/>
                  <a:pt x="7596694" y="1971643"/>
                  <a:pt x="7609131" y="1971773"/>
                </a:cubicBezTo>
                <a:lnTo>
                  <a:pt x="7630180" y="1970265"/>
                </a:lnTo>
                <a:lnTo>
                  <a:pt x="7643109" y="1964399"/>
                </a:lnTo>
                <a:cubicBezTo>
                  <a:pt x="7652105" y="1963176"/>
                  <a:pt x="7674684" y="1962642"/>
                  <a:pt x="7684158" y="1962926"/>
                </a:cubicBezTo>
                <a:lnTo>
                  <a:pt x="7699956" y="1966103"/>
                </a:lnTo>
                <a:lnTo>
                  <a:pt x="7712976" y="1960441"/>
                </a:lnTo>
                <a:cubicBezTo>
                  <a:pt x="7714099" y="1968441"/>
                  <a:pt x="7728362" y="1958583"/>
                  <a:pt x="7740684" y="1955716"/>
                </a:cubicBezTo>
                <a:lnTo>
                  <a:pt x="7748398" y="1955981"/>
                </a:lnTo>
                <a:lnTo>
                  <a:pt x="7774801" y="1947968"/>
                </a:lnTo>
                <a:lnTo>
                  <a:pt x="7865529" y="1934398"/>
                </a:lnTo>
                <a:lnTo>
                  <a:pt x="7879011" y="1928569"/>
                </a:lnTo>
                <a:lnTo>
                  <a:pt x="7944932" y="1917264"/>
                </a:lnTo>
                <a:lnTo>
                  <a:pt x="8022159" y="1911520"/>
                </a:lnTo>
                <a:lnTo>
                  <a:pt x="8041142" y="1915505"/>
                </a:lnTo>
                <a:lnTo>
                  <a:pt x="8044849" y="1916307"/>
                </a:lnTo>
                <a:cubicBezTo>
                  <a:pt x="8051921" y="1917861"/>
                  <a:pt x="8058949" y="1919233"/>
                  <a:pt x="8066095" y="1919901"/>
                </a:cubicBezTo>
                <a:cubicBezTo>
                  <a:pt x="8095547" y="1914041"/>
                  <a:pt x="8158043" y="1892959"/>
                  <a:pt x="8221566" y="1881147"/>
                </a:cubicBezTo>
                <a:cubicBezTo>
                  <a:pt x="8323607" y="1870468"/>
                  <a:pt x="8370628" y="1861275"/>
                  <a:pt x="8447236" y="1849031"/>
                </a:cubicBezTo>
                <a:cubicBezTo>
                  <a:pt x="8488674" y="1842512"/>
                  <a:pt x="8532648" y="1819960"/>
                  <a:pt x="8626784" y="1828631"/>
                </a:cubicBezTo>
                <a:cubicBezTo>
                  <a:pt x="8684099" y="1824833"/>
                  <a:pt x="8679340" y="1821587"/>
                  <a:pt x="8732490" y="1806015"/>
                </a:cubicBezTo>
                <a:cubicBezTo>
                  <a:pt x="8735308" y="1802474"/>
                  <a:pt x="8792490" y="1807821"/>
                  <a:pt x="8796990" y="1805345"/>
                </a:cubicBezTo>
                <a:lnTo>
                  <a:pt x="8813687" y="1799967"/>
                </a:lnTo>
                <a:lnTo>
                  <a:pt x="8871174" y="1793601"/>
                </a:lnTo>
                <a:cubicBezTo>
                  <a:pt x="8889725" y="1789744"/>
                  <a:pt x="8913091" y="1777736"/>
                  <a:pt x="8925001" y="1776816"/>
                </a:cubicBezTo>
                <a:cubicBezTo>
                  <a:pt x="8922658" y="1791856"/>
                  <a:pt x="8930724" y="1781558"/>
                  <a:pt x="8947111" y="1777734"/>
                </a:cubicBezTo>
                <a:lnTo>
                  <a:pt x="9089254" y="1778185"/>
                </a:lnTo>
                <a:cubicBezTo>
                  <a:pt x="9097497" y="1772002"/>
                  <a:pt x="9154122" y="1776692"/>
                  <a:pt x="9178240" y="1792038"/>
                </a:cubicBezTo>
                <a:cubicBezTo>
                  <a:pt x="9201140" y="1791112"/>
                  <a:pt x="9248117" y="1777135"/>
                  <a:pt x="9283045" y="1774182"/>
                </a:cubicBezTo>
                <a:cubicBezTo>
                  <a:pt x="9335613" y="1770020"/>
                  <a:pt x="9391331" y="1758729"/>
                  <a:pt x="9436642" y="1755477"/>
                </a:cubicBezTo>
                <a:lnTo>
                  <a:pt x="9498527" y="1753116"/>
                </a:lnTo>
                <a:lnTo>
                  <a:pt x="9529385" y="1757514"/>
                </a:lnTo>
                <a:lnTo>
                  <a:pt x="9536451" y="1755119"/>
                </a:lnTo>
                <a:cubicBezTo>
                  <a:pt x="9548028" y="1750645"/>
                  <a:pt x="9558961" y="1745881"/>
                  <a:pt x="9569107" y="1741009"/>
                </a:cubicBezTo>
                <a:lnTo>
                  <a:pt x="9632895" y="1736362"/>
                </a:lnTo>
                <a:lnTo>
                  <a:pt x="9698351" y="1730376"/>
                </a:lnTo>
                <a:lnTo>
                  <a:pt x="9703714" y="1730092"/>
                </a:lnTo>
                <a:lnTo>
                  <a:pt x="9733849" y="1700033"/>
                </a:lnTo>
                <a:cubicBezTo>
                  <a:pt x="9737016" y="1697043"/>
                  <a:pt x="9769882" y="1691842"/>
                  <a:pt x="9770872" y="1688087"/>
                </a:cubicBezTo>
                <a:cubicBezTo>
                  <a:pt x="9831118" y="1689966"/>
                  <a:pt x="9856131" y="1644129"/>
                  <a:pt x="9910445" y="1632274"/>
                </a:cubicBezTo>
                <a:cubicBezTo>
                  <a:pt x="9967395" y="1605711"/>
                  <a:pt x="10066963" y="1581563"/>
                  <a:pt x="10104338" y="1569423"/>
                </a:cubicBezTo>
                <a:cubicBezTo>
                  <a:pt x="10174884" y="1550018"/>
                  <a:pt x="10286428" y="1526222"/>
                  <a:pt x="10333720" y="1515847"/>
                </a:cubicBezTo>
                <a:cubicBezTo>
                  <a:pt x="10383281" y="1526585"/>
                  <a:pt x="10350285" y="1513080"/>
                  <a:pt x="10388089" y="1507174"/>
                </a:cubicBezTo>
                <a:lnTo>
                  <a:pt x="10448263" y="1478222"/>
                </a:lnTo>
                <a:lnTo>
                  <a:pt x="10471201" y="1486036"/>
                </a:lnTo>
                <a:lnTo>
                  <a:pt x="10497937" y="1469830"/>
                </a:lnTo>
                <a:cubicBezTo>
                  <a:pt x="10505833" y="1468817"/>
                  <a:pt x="10509508" y="1482270"/>
                  <a:pt x="10517208" y="1478946"/>
                </a:cubicBezTo>
                <a:cubicBezTo>
                  <a:pt x="10536224" y="1460227"/>
                  <a:pt x="10601952" y="1468441"/>
                  <a:pt x="10624461" y="1444282"/>
                </a:cubicBezTo>
                <a:cubicBezTo>
                  <a:pt x="10634514" y="1436907"/>
                  <a:pt x="10676463" y="1423330"/>
                  <a:pt x="10690996" y="1426393"/>
                </a:cubicBezTo>
                <a:cubicBezTo>
                  <a:pt x="10724899" y="1420725"/>
                  <a:pt x="10790248" y="1415654"/>
                  <a:pt x="10827883" y="1410269"/>
                </a:cubicBezTo>
                <a:cubicBezTo>
                  <a:pt x="10873670" y="1399733"/>
                  <a:pt x="10880521" y="1379493"/>
                  <a:pt x="10904858" y="1371965"/>
                </a:cubicBezTo>
                <a:cubicBezTo>
                  <a:pt x="10907369" y="1372816"/>
                  <a:pt x="10955482" y="1368253"/>
                  <a:pt x="10973905" y="1365108"/>
                </a:cubicBezTo>
                <a:cubicBezTo>
                  <a:pt x="10992328" y="1361965"/>
                  <a:pt x="11009424" y="1362216"/>
                  <a:pt x="11015396" y="1353103"/>
                </a:cubicBezTo>
                <a:cubicBezTo>
                  <a:pt x="11051533" y="1319156"/>
                  <a:pt x="11099891" y="1305385"/>
                  <a:pt x="11141364" y="1288058"/>
                </a:cubicBezTo>
                <a:cubicBezTo>
                  <a:pt x="11181311" y="1272681"/>
                  <a:pt x="11197297" y="1273684"/>
                  <a:pt x="11240093" y="1266796"/>
                </a:cubicBezTo>
                <a:cubicBezTo>
                  <a:pt x="11269285" y="1263711"/>
                  <a:pt x="11367060" y="1233092"/>
                  <a:pt x="11398842" y="1227249"/>
                </a:cubicBezTo>
                <a:cubicBezTo>
                  <a:pt x="11413740" y="1222095"/>
                  <a:pt x="11425543" y="1230781"/>
                  <a:pt x="11445770" y="1225779"/>
                </a:cubicBezTo>
                <a:lnTo>
                  <a:pt x="11545958" y="1240429"/>
                </a:lnTo>
                <a:cubicBezTo>
                  <a:pt x="11554280" y="1243576"/>
                  <a:pt x="11597582" y="1221321"/>
                  <a:pt x="11609067" y="1218511"/>
                </a:cubicBezTo>
                <a:cubicBezTo>
                  <a:pt x="11638007" y="1216638"/>
                  <a:pt x="11675379" y="1217462"/>
                  <a:pt x="11718353" y="1209135"/>
                </a:cubicBezTo>
                <a:cubicBezTo>
                  <a:pt x="11766915" y="1201557"/>
                  <a:pt x="11822513" y="1184681"/>
                  <a:pt x="11865319" y="1176623"/>
                </a:cubicBezTo>
                <a:cubicBezTo>
                  <a:pt x="11911195" y="1167349"/>
                  <a:pt x="11954216" y="1165240"/>
                  <a:pt x="11993604" y="1153495"/>
                </a:cubicBezTo>
                <a:cubicBezTo>
                  <a:pt x="12045020" y="1156924"/>
                  <a:pt x="12063101" y="1189106"/>
                  <a:pt x="12147852" y="1163782"/>
                </a:cubicBezTo>
                <a:lnTo>
                  <a:pt x="12191999" y="1164371"/>
                </a:lnTo>
                <a:close/>
              </a:path>
            </a:pathLst>
          </a:custGeom>
        </p:spPr>
      </p:pic>
      <p:sp>
        <p:nvSpPr>
          <p:cNvPr id="4" name="ZoneTexte 3">
            <a:extLst>
              <a:ext uri="{FF2B5EF4-FFF2-40B4-BE49-F238E27FC236}">
                <a16:creationId xmlns:a16="http://schemas.microsoft.com/office/drawing/2014/main" id="{32E18952-3B49-7C94-D0D4-A5162649E8D1}"/>
              </a:ext>
            </a:extLst>
          </p:cNvPr>
          <p:cNvSpPr txBox="1"/>
          <p:nvPr/>
        </p:nvSpPr>
        <p:spPr>
          <a:xfrm>
            <a:off x="829056" y="548569"/>
            <a:ext cx="10533888" cy="69542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a:solidFill>
                  <a:schemeClr val="tx1">
                    <a:lumMod val="85000"/>
                    <a:lumOff val="15000"/>
                  </a:schemeClr>
                </a:solidFill>
                <a:latin typeface="Rockwell" panose="02060603020205020403" pitchFamily="18" charset="0"/>
                <a:ea typeface="+mj-ea"/>
                <a:cs typeface="+mj-cs"/>
              </a:rPr>
              <a:t>Conclusion</a:t>
            </a:r>
            <a:endParaRPr lang="en-US" sz="3600" b="1">
              <a:solidFill>
                <a:schemeClr val="tx1">
                  <a:lumMod val="85000"/>
                  <a:lumOff val="15000"/>
                </a:schemeClr>
              </a:solidFill>
              <a:latin typeface="Rockwell" panose="02060603020205020403" pitchFamily="18" charset="0"/>
              <a:ea typeface="+mj-ea"/>
              <a:cs typeface="+mj-cs"/>
            </a:endParaRPr>
          </a:p>
        </p:txBody>
      </p:sp>
    </p:spTree>
    <p:extLst>
      <p:ext uri="{BB962C8B-B14F-4D97-AF65-F5344CB8AC3E}">
        <p14:creationId xmlns:p14="http://schemas.microsoft.com/office/powerpoint/2010/main" val="2224266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9CFBC5F7-3662-DD8A-67F4-FB02DC4A68FF}"/>
              </a:ext>
            </a:extLst>
          </p:cNvPr>
          <p:cNvSpPr txBox="1"/>
          <p:nvPr/>
        </p:nvSpPr>
        <p:spPr>
          <a:xfrm>
            <a:off x="-1" y="204460"/>
            <a:ext cx="5752193" cy="707886"/>
          </a:xfrm>
          <a:prstGeom prst="rect">
            <a:avLst/>
          </a:prstGeom>
        </p:spPr>
        <p:txBody>
          <a:bodyPr vert="horz" lIns="91440" tIns="45720" rIns="91440" bIns="45720" rtlCol="0" anchor="t">
            <a:normAutofit/>
          </a:bodyPr>
          <a:lstStyle>
            <a:defPPr>
              <a:defRPr lang="en-US"/>
            </a:defPPr>
            <a:lvl1pPr algn="ctr">
              <a:lnSpc>
                <a:spcPct val="90000"/>
              </a:lnSpc>
              <a:spcBef>
                <a:spcPct val="0"/>
              </a:spcBef>
              <a:spcAft>
                <a:spcPts val="600"/>
              </a:spcAft>
              <a:defRPr sz="4000" b="1">
                <a:latin typeface="Rockwell" panose="02060603020205020403" pitchFamily="18" charset="0"/>
                <a:ea typeface="+mj-ea"/>
                <a:cs typeface="+mj-cs"/>
              </a:defRPr>
            </a:lvl1pPr>
          </a:lstStyle>
          <a:p>
            <a:pPr defTabSz="914400"/>
            <a:r>
              <a:rPr lang="en-US" sz="4400">
                <a:solidFill>
                  <a:srgbClr val="F8F8F7"/>
                </a:solidFill>
              </a:rPr>
              <a:t> Justine Boulanger</a:t>
            </a:r>
          </a:p>
        </p:txBody>
      </p:sp>
      <p:sp>
        <p:nvSpPr>
          <p:cNvPr id="3" name="ZoneTexte 2">
            <a:extLst>
              <a:ext uri="{FF2B5EF4-FFF2-40B4-BE49-F238E27FC236}">
                <a16:creationId xmlns:a16="http://schemas.microsoft.com/office/drawing/2014/main" id="{B7F29ADD-A359-02AB-434F-C316463E1A14}"/>
              </a:ext>
            </a:extLst>
          </p:cNvPr>
          <p:cNvSpPr txBox="1"/>
          <p:nvPr/>
        </p:nvSpPr>
        <p:spPr>
          <a:xfrm>
            <a:off x="555585" y="2254724"/>
            <a:ext cx="4676172" cy="4175627"/>
          </a:xfrm>
          <a:prstGeom prst="rect">
            <a:avLst/>
          </a:prstGeom>
        </p:spPr>
        <p:txBody>
          <a:bodyPr vert="horz" lIns="91440" tIns="45720" rIns="91440" bIns="45720" rtlCol="0">
            <a:normAutofit fontScale="92500" lnSpcReduction="10000"/>
          </a:bodyPr>
          <a:lstStyle/>
          <a:p>
            <a:pPr marL="342900" indent="-342900" defTabSz="914400">
              <a:lnSpc>
                <a:spcPct val="90000"/>
              </a:lnSpc>
              <a:spcAft>
                <a:spcPts val="600"/>
              </a:spcAft>
              <a:buFont typeface="Wingdings" panose="05000000000000000000" pitchFamily="2" charset="2"/>
              <a:buChar char="ü"/>
            </a:pPr>
            <a:r>
              <a:rPr lang="fr-CA" sz="2000" dirty="0">
                <a:solidFill>
                  <a:schemeClr val="bg1"/>
                </a:solidFill>
                <a:latin typeface="Rockwell" panose="02060603020205020403" pitchFamily="18" charset="0"/>
              </a:rPr>
              <a:t>Faire vivre gratuitement l’atelier d’appréciation</a:t>
            </a:r>
            <a:r>
              <a:rPr lang="fr-CA" sz="2000" i="1" dirty="0">
                <a:solidFill>
                  <a:schemeClr val="bg1"/>
                </a:solidFill>
                <a:latin typeface="Rockwell" panose="02060603020205020403" pitchFamily="18" charset="0"/>
              </a:rPr>
              <a:t> </a:t>
            </a:r>
            <a:r>
              <a:rPr lang="fr-CA" sz="2000" dirty="0">
                <a:solidFill>
                  <a:schemeClr val="bg1"/>
                </a:solidFill>
                <a:latin typeface="Rockwell" panose="02060603020205020403" pitchFamily="18" charset="0"/>
              </a:rPr>
              <a:t>aux </a:t>
            </a:r>
            <a:r>
              <a:rPr lang="fr-CA" sz="2000" dirty="0" err="1">
                <a:solidFill>
                  <a:schemeClr val="bg1"/>
                </a:solidFill>
                <a:latin typeface="Rockwell" panose="02060603020205020403" pitchFamily="18" charset="0"/>
              </a:rPr>
              <a:t>enseignant-es</a:t>
            </a:r>
            <a:r>
              <a:rPr lang="fr-CA" sz="2000" dirty="0">
                <a:solidFill>
                  <a:schemeClr val="bg1"/>
                </a:solidFill>
                <a:latin typeface="Rockwell" panose="02060603020205020403" pitchFamily="18" charset="0"/>
              </a:rPr>
              <a:t> de votre école ou votre CS/CSS;</a:t>
            </a:r>
          </a:p>
          <a:p>
            <a:pPr marL="342900" indent="-342900" defTabSz="914400">
              <a:lnSpc>
                <a:spcPct val="90000"/>
              </a:lnSpc>
              <a:spcAft>
                <a:spcPts val="600"/>
              </a:spcAft>
              <a:buFont typeface="Wingdings" panose="05000000000000000000" pitchFamily="2" charset="2"/>
              <a:buChar char="ü"/>
            </a:pPr>
            <a:endParaRPr lang="fr-CA" sz="2000" dirty="0">
              <a:solidFill>
                <a:schemeClr val="bg1"/>
              </a:solidFill>
              <a:latin typeface="Rockwell" panose="02060603020205020403" pitchFamily="18" charset="0"/>
            </a:endParaRPr>
          </a:p>
          <a:p>
            <a:pPr marL="342900" indent="-342900" defTabSz="914400">
              <a:lnSpc>
                <a:spcPct val="90000"/>
              </a:lnSpc>
              <a:spcAft>
                <a:spcPts val="600"/>
              </a:spcAft>
              <a:buFont typeface="Wingdings" panose="05000000000000000000" pitchFamily="2" charset="2"/>
              <a:buChar char="ü"/>
            </a:pPr>
            <a:r>
              <a:rPr lang="fr-CA" sz="2000" dirty="0">
                <a:solidFill>
                  <a:schemeClr val="bg1"/>
                </a:solidFill>
                <a:latin typeface="Rockwell" panose="02060603020205020403" pitchFamily="18" charset="0"/>
              </a:rPr>
              <a:t>Participer à un webinaire sur l’utilisation de la plateforme </a:t>
            </a:r>
          </a:p>
          <a:p>
            <a:pPr defTabSz="914400">
              <a:lnSpc>
                <a:spcPct val="90000"/>
              </a:lnSpc>
              <a:spcAft>
                <a:spcPts val="600"/>
              </a:spcAft>
            </a:pPr>
            <a:r>
              <a:rPr lang="fr-CA" sz="2000" i="1" dirty="0">
                <a:solidFill>
                  <a:schemeClr val="bg1"/>
                </a:solidFill>
                <a:latin typeface="Rockwell" panose="02060603020205020403" pitchFamily="18" charset="0"/>
              </a:rPr>
              <a:t>      </a:t>
            </a:r>
            <a:r>
              <a:rPr lang="fr-CA" sz="2000" i="1" dirty="0">
                <a:solidFill>
                  <a:schemeClr val="bg1"/>
                </a:solidFill>
                <a:latin typeface="Rockwell" panose="02060603020205020403" pitchFamily="18" charset="0"/>
                <a:hlinkClick r:id="rId3">
                  <a:extLst>
                    <a:ext uri="{A12FA001-AC4F-418D-AE19-62706E023703}">
                      <ahyp:hlinkClr xmlns:ahyp="http://schemas.microsoft.com/office/drawing/2018/hyperlinkcolor" val="tx"/>
                    </a:ext>
                  </a:extLst>
                </a:hlinkClick>
              </a:rPr>
              <a:t>L’art dans ma classe</a:t>
            </a:r>
            <a:r>
              <a:rPr lang="fr-CA" sz="2000" i="1" dirty="0">
                <a:solidFill>
                  <a:schemeClr val="bg1"/>
                </a:solidFill>
                <a:latin typeface="Rockwell" panose="02060603020205020403" pitchFamily="18" charset="0"/>
              </a:rPr>
              <a:t>;</a:t>
            </a:r>
          </a:p>
          <a:p>
            <a:pPr marL="342900" indent="-342900" defTabSz="914400">
              <a:lnSpc>
                <a:spcPct val="90000"/>
              </a:lnSpc>
              <a:spcAft>
                <a:spcPts val="600"/>
              </a:spcAft>
              <a:buFont typeface="Wingdings" panose="05000000000000000000" pitchFamily="2" charset="2"/>
              <a:buChar char="ü"/>
            </a:pPr>
            <a:endParaRPr lang="fr-CA" sz="2000" dirty="0">
              <a:solidFill>
                <a:schemeClr val="bg1"/>
              </a:solidFill>
              <a:latin typeface="Rockwell" panose="02060603020205020403" pitchFamily="18" charset="0"/>
            </a:endParaRPr>
          </a:p>
          <a:p>
            <a:pPr marL="342900" indent="-342900" defTabSz="914400">
              <a:lnSpc>
                <a:spcPct val="90000"/>
              </a:lnSpc>
              <a:spcAft>
                <a:spcPts val="600"/>
              </a:spcAft>
              <a:buFont typeface="Wingdings" panose="05000000000000000000" pitchFamily="2" charset="2"/>
              <a:buChar char="ü"/>
            </a:pPr>
            <a:r>
              <a:rPr lang="fr-CA" sz="2000" dirty="0">
                <a:solidFill>
                  <a:schemeClr val="bg1"/>
                </a:solidFill>
                <a:latin typeface="Rockwell" panose="02060603020205020403" pitchFamily="18" charset="0"/>
              </a:rPr>
              <a:t>Proposer un projet spécial avec le Musée national des beaux-arts du Québec;</a:t>
            </a:r>
          </a:p>
          <a:p>
            <a:pPr marL="342900" indent="-342900" defTabSz="914400">
              <a:lnSpc>
                <a:spcPct val="90000"/>
              </a:lnSpc>
              <a:spcAft>
                <a:spcPts val="600"/>
              </a:spcAft>
              <a:buFont typeface="Wingdings" panose="05000000000000000000" pitchFamily="2" charset="2"/>
              <a:buChar char="ü"/>
            </a:pPr>
            <a:endParaRPr lang="fr-CA" sz="2000" dirty="0">
              <a:solidFill>
                <a:schemeClr val="bg1"/>
              </a:solidFill>
              <a:latin typeface="Rockwell" panose="02060603020205020403" pitchFamily="18" charset="0"/>
            </a:endParaRPr>
          </a:p>
          <a:p>
            <a:pPr marL="342900" indent="-342900" defTabSz="914400">
              <a:lnSpc>
                <a:spcPct val="90000"/>
              </a:lnSpc>
              <a:spcAft>
                <a:spcPts val="600"/>
              </a:spcAft>
              <a:buFont typeface="Wingdings" panose="05000000000000000000" pitchFamily="2" charset="2"/>
              <a:buChar char="ü"/>
            </a:pPr>
            <a:r>
              <a:rPr lang="fr-CA" sz="2000" dirty="0">
                <a:solidFill>
                  <a:schemeClr val="bg1"/>
                </a:solidFill>
                <a:latin typeface="Rockwell" panose="02060603020205020403" pitchFamily="18" charset="0"/>
              </a:rPr>
              <a:t>Poser des questions sur l’utilisation des œuvres en ligne de la </a:t>
            </a:r>
            <a:r>
              <a:rPr lang="fr-CA" sz="2000" dirty="0">
                <a:solidFill>
                  <a:schemeClr val="bg1"/>
                </a:solidFill>
                <a:latin typeface="Rockwell" panose="02060603020205020403" pitchFamily="18" charset="0"/>
                <a:hlinkClick r:id="rId4">
                  <a:extLst>
                    <a:ext uri="{A12FA001-AC4F-418D-AE19-62706E023703}">
                      <ahyp:hlinkClr xmlns:ahyp="http://schemas.microsoft.com/office/drawing/2018/hyperlinkcolor" val="tx"/>
                    </a:ext>
                  </a:extLst>
                </a:hlinkClick>
              </a:rPr>
              <a:t>collection du Musée</a:t>
            </a:r>
            <a:r>
              <a:rPr lang="fr-CA" sz="2000" dirty="0">
                <a:solidFill>
                  <a:schemeClr val="bg1"/>
                </a:solidFill>
                <a:latin typeface="Rockwell" panose="02060603020205020403" pitchFamily="18" charset="0"/>
              </a:rPr>
              <a:t> dans votre classe.</a:t>
            </a:r>
          </a:p>
        </p:txBody>
      </p:sp>
      <p:pic>
        <p:nvPicPr>
          <p:cNvPr id="2" name="Image 1" descr="Une image contenant Visage humain, personne, sourire, Menton&#10;&#10;Description générée automatiquement">
            <a:extLst>
              <a:ext uri="{FF2B5EF4-FFF2-40B4-BE49-F238E27FC236}">
                <a16:creationId xmlns:a16="http://schemas.microsoft.com/office/drawing/2014/main" id="{2E16859A-5FC0-C715-9F0B-0DAFF9E1A8A1}"/>
              </a:ext>
            </a:extLst>
          </p:cNvPr>
          <p:cNvPicPr>
            <a:picLocks noChangeAspect="1"/>
          </p:cNvPicPr>
          <p:nvPr/>
        </p:nvPicPr>
        <p:blipFill>
          <a:blip r:embed="rId5"/>
          <a:srcRect l="4049" r="2049"/>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2" name="Group 11">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3" name="Freeform: Shape 12">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6">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ZoneTexte 7">
            <a:extLst>
              <a:ext uri="{FF2B5EF4-FFF2-40B4-BE49-F238E27FC236}">
                <a16:creationId xmlns:a16="http://schemas.microsoft.com/office/drawing/2014/main" id="{6295B794-4862-2FBC-1CF8-E53A1FF2227F}"/>
              </a:ext>
            </a:extLst>
          </p:cNvPr>
          <p:cNvSpPr txBox="1"/>
          <p:nvPr/>
        </p:nvSpPr>
        <p:spPr>
          <a:xfrm>
            <a:off x="462987" y="1058931"/>
            <a:ext cx="4907666" cy="707886"/>
          </a:xfrm>
          <a:prstGeom prst="rect">
            <a:avLst/>
          </a:prstGeom>
          <a:solidFill>
            <a:srgbClr val="008165"/>
          </a:solidFill>
        </p:spPr>
        <p:txBody>
          <a:bodyPr wrap="square">
            <a:spAutoFit/>
          </a:bodyPr>
          <a:lstStyle/>
          <a:p>
            <a:pPr lvl="0" algn="ctr"/>
            <a:r>
              <a:rPr lang="fr-CA" sz="2000" i="1">
                <a:solidFill>
                  <a:schemeClr val="bg1"/>
                </a:solidFill>
                <a:latin typeface="Rockwell" panose="02060603020205020403" pitchFamily="18" charset="0"/>
              </a:rPr>
              <a:t>Courriel : </a:t>
            </a:r>
            <a:r>
              <a:rPr lang="fr-CA" sz="2000" i="1">
                <a:solidFill>
                  <a:schemeClr val="bg1"/>
                </a:solidFill>
                <a:latin typeface="Rockwell" panose="02060603020205020403" pitchFamily="18" charset="0"/>
                <a:hlinkClick r:id="rId7">
                  <a:extLst>
                    <a:ext uri="{A12FA001-AC4F-418D-AE19-62706E023703}">
                      <ahyp:hlinkClr xmlns:ahyp="http://schemas.microsoft.com/office/drawing/2018/hyperlinkcolor" val="tx"/>
                    </a:ext>
                  </a:extLst>
                </a:hlinkClick>
              </a:rPr>
              <a:t>justine.boulanger@mnbaq.org</a:t>
            </a:r>
            <a:endParaRPr lang="fr-CA" sz="2000" i="1">
              <a:solidFill>
                <a:schemeClr val="bg1"/>
              </a:solidFill>
              <a:latin typeface="Rockwell" panose="02060603020205020403" pitchFamily="18" charset="0"/>
            </a:endParaRPr>
          </a:p>
          <a:p>
            <a:pPr lvl="0" algn="ctr"/>
            <a:r>
              <a:rPr lang="fr-CA" sz="2000" i="1">
                <a:solidFill>
                  <a:schemeClr val="bg1"/>
                </a:solidFill>
                <a:latin typeface="Rockwell" panose="02060603020205020403" pitchFamily="18" charset="0"/>
              </a:rPr>
              <a:t>Téléphone :  </a:t>
            </a:r>
            <a:r>
              <a:rPr lang="it-IT" sz="2000" i="1">
                <a:solidFill>
                  <a:schemeClr val="bg1"/>
                </a:solidFill>
                <a:latin typeface="Rockwell" panose="02060603020205020403" pitchFamily="18" charset="0"/>
              </a:rPr>
              <a:t>418 644 6460, poste 5548 </a:t>
            </a:r>
          </a:p>
        </p:txBody>
      </p:sp>
    </p:spTree>
    <p:extLst>
      <p:ext uri="{BB962C8B-B14F-4D97-AF65-F5344CB8AC3E}">
        <p14:creationId xmlns:p14="http://schemas.microsoft.com/office/powerpoint/2010/main" val="96889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0211EC0-83EC-F726-E8E1-597BF0E4E35F}"/>
              </a:ext>
            </a:extLst>
          </p:cNvPr>
          <p:cNvPicPr>
            <a:picLocks noChangeAspect="1"/>
          </p:cNvPicPr>
          <p:nvPr/>
        </p:nvPicPr>
        <p:blipFill rotWithShape="1">
          <a:blip r:embed="rId3">
            <a:extLst>
              <a:ext uri="{28A0092B-C50C-407E-A947-70E740481C1C}">
                <a14:useLocalDpi xmlns:a14="http://schemas.microsoft.com/office/drawing/2010/main" val="0"/>
              </a:ext>
            </a:extLst>
          </a:blip>
          <a:srcRect l="8464" r="2556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ZoneTexte 2">
            <a:extLst>
              <a:ext uri="{FF2B5EF4-FFF2-40B4-BE49-F238E27FC236}">
                <a16:creationId xmlns:a16="http://schemas.microsoft.com/office/drawing/2014/main" id="{393E596D-394C-7231-FAC3-8914507FECE4}"/>
              </a:ext>
            </a:extLst>
          </p:cNvPr>
          <p:cNvSpPr txBox="1"/>
          <p:nvPr/>
        </p:nvSpPr>
        <p:spPr>
          <a:xfrm>
            <a:off x="6901731" y="1339570"/>
            <a:ext cx="5044273" cy="4178859"/>
          </a:xfrm>
          <a:prstGeom prst="rect">
            <a:avLst/>
          </a:prstGeom>
        </p:spPr>
        <p:txBody>
          <a:bodyPr vert="horz" lIns="91440" tIns="45720" rIns="91440" bIns="45720" rtlCol="0">
            <a:noAutofit/>
          </a:bodyPr>
          <a:lstStyle/>
          <a:p>
            <a:pPr marL="57150">
              <a:lnSpc>
                <a:spcPct val="90000"/>
              </a:lnSpc>
              <a:spcAft>
                <a:spcPts val="600"/>
              </a:spcAft>
            </a:pPr>
            <a:endParaRPr lang="fr-CA" dirty="0">
              <a:latin typeface="Rockwell" panose="02060603020205020403" pitchFamily="18" charset="0"/>
            </a:endParaRPr>
          </a:p>
          <a:p>
            <a:pPr marL="57150">
              <a:lnSpc>
                <a:spcPct val="90000"/>
              </a:lnSpc>
              <a:spcAft>
                <a:spcPts val="600"/>
              </a:spcAft>
            </a:pPr>
            <a:r>
              <a:rPr lang="fr-CA" b="1" dirty="0">
                <a:latin typeface="Rockwell" panose="02060603020205020403" pitchFamily="18" charset="0"/>
              </a:rPr>
              <a:t>Objectifs :</a:t>
            </a:r>
          </a:p>
          <a:p>
            <a:pPr marL="57150">
              <a:lnSpc>
                <a:spcPct val="90000"/>
              </a:lnSpc>
              <a:spcAft>
                <a:spcPts val="600"/>
              </a:spcAft>
            </a:pPr>
            <a:endParaRPr lang="fr-CA" sz="900" b="1" dirty="0">
              <a:latin typeface="Rockwell" panose="02060603020205020403" pitchFamily="18" charset="0"/>
            </a:endParaRPr>
          </a:p>
          <a:p>
            <a:pPr marL="342900" indent="-285750">
              <a:lnSpc>
                <a:spcPct val="90000"/>
              </a:lnSpc>
              <a:spcBef>
                <a:spcPts val="600"/>
              </a:spcBef>
              <a:buFont typeface="Arial" panose="020B0604020202020204" pitchFamily="34" charset="0"/>
              <a:buChar char="•"/>
            </a:pPr>
            <a:r>
              <a:rPr lang="fr-CA" dirty="0">
                <a:latin typeface="Rockwell" panose="02060603020205020403" pitchFamily="18" charset="0"/>
              </a:rPr>
              <a:t>Parcourir et déchiffrer les étapes de l’appréciation;</a:t>
            </a:r>
          </a:p>
          <a:p>
            <a:pPr marL="57150">
              <a:lnSpc>
                <a:spcPct val="90000"/>
              </a:lnSpc>
              <a:spcBef>
                <a:spcPts val="600"/>
              </a:spcBef>
            </a:pPr>
            <a:endParaRPr lang="fr-CA" sz="900" dirty="0">
              <a:latin typeface="Rockwell" panose="02060603020205020403" pitchFamily="18" charset="0"/>
            </a:endParaRPr>
          </a:p>
          <a:p>
            <a:pPr marL="342900" indent="-285750">
              <a:lnSpc>
                <a:spcPct val="90000"/>
              </a:lnSpc>
              <a:spcBef>
                <a:spcPts val="600"/>
              </a:spcBef>
              <a:buFont typeface="Arial" panose="020B0604020202020204" pitchFamily="34" charset="0"/>
              <a:buChar char="•"/>
            </a:pPr>
            <a:r>
              <a:rPr lang="fr-CA" b="0" i="0" dirty="0">
                <a:effectLst/>
                <a:latin typeface="Rockwell" panose="02060603020205020403" pitchFamily="18" charset="0"/>
              </a:rPr>
              <a:t>Découvrir des moyens de mener à bien une appréciation en classe;</a:t>
            </a:r>
          </a:p>
          <a:p>
            <a:pPr marL="342900" indent="-285750">
              <a:lnSpc>
                <a:spcPct val="90000"/>
              </a:lnSpc>
              <a:spcBef>
                <a:spcPts val="600"/>
              </a:spcBef>
              <a:buFont typeface="Arial" panose="020B0604020202020204" pitchFamily="34" charset="0"/>
              <a:buChar char="•"/>
            </a:pPr>
            <a:endParaRPr lang="fr-CA" sz="900" b="0" i="0" dirty="0">
              <a:effectLst/>
              <a:latin typeface="Rockwell" panose="02060603020205020403" pitchFamily="18" charset="0"/>
            </a:endParaRPr>
          </a:p>
          <a:p>
            <a:pPr marL="342900" indent="-285750">
              <a:lnSpc>
                <a:spcPct val="90000"/>
              </a:lnSpc>
              <a:spcBef>
                <a:spcPts val="600"/>
              </a:spcBef>
              <a:buFont typeface="Arial" panose="020B0604020202020204" pitchFamily="34" charset="0"/>
              <a:buChar char="•"/>
            </a:pPr>
            <a:r>
              <a:rPr lang="fr-CA" dirty="0">
                <a:latin typeface="Rockwell" panose="02060603020205020403" pitchFamily="18" charset="0"/>
              </a:rPr>
              <a:t>Expérimenter une appréciation à partir d’une œuvre d’art;</a:t>
            </a:r>
          </a:p>
          <a:p>
            <a:pPr marL="342900" indent="-285750">
              <a:lnSpc>
                <a:spcPct val="90000"/>
              </a:lnSpc>
              <a:spcBef>
                <a:spcPts val="600"/>
              </a:spcBef>
              <a:buFont typeface="Arial" panose="020B0604020202020204" pitchFamily="34" charset="0"/>
              <a:buChar char="•"/>
            </a:pPr>
            <a:endParaRPr lang="fr-CA" sz="900" dirty="0">
              <a:latin typeface="Rockwell" panose="02060603020205020403" pitchFamily="18" charset="0"/>
            </a:endParaRPr>
          </a:p>
          <a:p>
            <a:pPr marL="342900" indent="-285750">
              <a:lnSpc>
                <a:spcPct val="90000"/>
              </a:lnSpc>
              <a:spcBef>
                <a:spcPts val="600"/>
              </a:spcBef>
              <a:buFont typeface="Arial" panose="020B0604020202020204" pitchFamily="34" charset="0"/>
              <a:buChar char="•"/>
            </a:pPr>
            <a:r>
              <a:rPr lang="fr-CA" b="0" i="0" dirty="0">
                <a:effectLst/>
                <a:latin typeface="Rockwell" panose="02060603020205020403" pitchFamily="18" charset="0"/>
              </a:rPr>
              <a:t>Partager de bonnes pratiques d’appréciation en classe.</a:t>
            </a:r>
            <a:endParaRPr lang="fr-CA" b="0" i="0" dirty="0">
              <a:effectLst/>
            </a:endParaRPr>
          </a:p>
          <a:p>
            <a:pPr marL="285750" indent="-228600">
              <a:lnSpc>
                <a:spcPct val="90000"/>
              </a:lnSpc>
              <a:spcAft>
                <a:spcPts val="600"/>
              </a:spcAft>
              <a:buFont typeface="Arial" panose="020B0604020202020204" pitchFamily="34" charset="0"/>
              <a:buChar char="•"/>
            </a:pPr>
            <a:endParaRPr lang="fr-CA" dirty="0"/>
          </a:p>
        </p:txBody>
      </p:sp>
    </p:spTree>
    <p:extLst>
      <p:ext uri="{BB962C8B-B14F-4D97-AF65-F5344CB8AC3E}">
        <p14:creationId xmlns:p14="http://schemas.microsoft.com/office/powerpoint/2010/main" val="1696697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5A74165-99C0-A19E-D5B4-5F3C69C0DDCD}"/>
              </a:ext>
            </a:extLst>
          </p:cNvPr>
          <p:cNvPicPr>
            <a:picLocks noChangeAspect="1"/>
          </p:cNvPicPr>
          <p:nvPr/>
        </p:nvPicPr>
        <p:blipFill>
          <a:blip r:embed="rId3">
            <a:extLst>
              <a:ext uri="{28A0092B-C50C-407E-A947-70E740481C1C}">
                <a14:useLocalDpi xmlns:a14="http://schemas.microsoft.com/office/drawing/2010/main" val="0"/>
              </a:ext>
            </a:extLst>
          </a:blip>
          <a:srcRect t="19178" b="19178"/>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
        <p:nvSpPr>
          <p:cNvPr id="2" name="ZoneTexte 1">
            <a:extLst>
              <a:ext uri="{FF2B5EF4-FFF2-40B4-BE49-F238E27FC236}">
                <a16:creationId xmlns:a16="http://schemas.microsoft.com/office/drawing/2014/main" id="{38B45C77-1E30-7285-85BF-4535210C52C4}"/>
              </a:ext>
            </a:extLst>
          </p:cNvPr>
          <p:cNvSpPr txBox="1"/>
          <p:nvPr/>
        </p:nvSpPr>
        <p:spPr>
          <a:xfrm>
            <a:off x="269819" y="894930"/>
            <a:ext cx="4362472" cy="5068139"/>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endParaRPr lang="fr-CA" b="0" i="0" dirty="0">
              <a:effectLst/>
            </a:endParaRPr>
          </a:p>
          <a:p>
            <a:pPr>
              <a:lnSpc>
                <a:spcPct val="90000"/>
              </a:lnSpc>
              <a:spcAft>
                <a:spcPts val="600"/>
              </a:spcAft>
            </a:pPr>
            <a:r>
              <a:rPr lang="fr-CA" b="1" dirty="0">
                <a:latin typeface="Rockwell" panose="02060603020205020403" pitchFamily="18" charset="0"/>
              </a:rPr>
              <a:t>Déroulement :</a:t>
            </a:r>
          </a:p>
          <a:p>
            <a:pPr>
              <a:lnSpc>
                <a:spcPct val="90000"/>
              </a:lnSpc>
              <a:spcAft>
                <a:spcPts val="600"/>
              </a:spcAft>
            </a:pPr>
            <a:endParaRPr lang="fr-CA" sz="900" b="0" i="0" dirty="0">
              <a:effectLst/>
              <a:latin typeface="Rockwell" panose="02060603020205020403" pitchFamily="18" charset="0"/>
            </a:endParaRPr>
          </a:p>
          <a:p>
            <a:pPr marL="285750" indent="-228600">
              <a:lnSpc>
                <a:spcPct val="90000"/>
              </a:lnSpc>
              <a:spcAft>
                <a:spcPts val="600"/>
              </a:spcAft>
              <a:buFont typeface="Arial" panose="020B0604020202020204" pitchFamily="34" charset="0"/>
              <a:buChar char="•"/>
            </a:pPr>
            <a:r>
              <a:rPr lang="fr-CA" dirty="0">
                <a:latin typeface="Rockwell" panose="02060603020205020403" pitchFamily="18" charset="0"/>
              </a:rPr>
              <a:t>Mini-présentation du Musée national des beaux-arts du Québec</a:t>
            </a:r>
          </a:p>
          <a:p>
            <a:pPr marL="57150">
              <a:lnSpc>
                <a:spcPct val="90000"/>
              </a:lnSpc>
              <a:spcAft>
                <a:spcPts val="600"/>
              </a:spcAft>
            </a:pPr>
            <a:endParaRPr lang="fr-CA" sz="900" dirty="0">
              <a:latin typeface="Rockwell" panose="02060603020205020403" pitchFamily="18" charset="0"/>
            </a:endParaRPr>
          </a:p>
          <a:p>
            <a:pPr marL="285750" indent="-228600">
              <a:lnSpc>
                <a:spcPct val="90000"/>
              </a:lnSpc>
              <a:spcAft>
                <a:spcPts val="600"/>
              </a:spcAft>
              <a:buFont typeface="Arial" panose="020B0604020202020204" pitchFamily="34" charset="0"/>
              <a:buChar char="•"/>
            </a:pPr>
            <a:r>
              <a:rPr lang="fr-CA" dirty="0">
                <a:latin typeface="Rockwell" panose="02060603020205020403" pitchFamily="18" charset="0"/>
              </a:rPr>
              <a:t>Qu’est-ce qu’une appréciation en arts plastiques?</a:t>
            </a:r>
          </a:p>
          <a:p>
            <a:pPr marL="57150">
              <a:lnSpc>
                <a:spcPct val="90000"/>
              </a:lnSpc>
              <a:spcAft>
                <a:spcPts val="600"/>
              </a:spcAft>
            </a:pPr>
            <a:endParaRPr lang="fr-CA" sz="900" dirty="0">
              <a:latin typeface="Rockwell" panose="02060603020205020403" pitchFamily="18" charset="0"/>
            </a:endParaRPr>
          </a:p>
          <a:p>
            <a:pPr marL="285750" indent="-228600">
              <a:lnSpc>
                <a:spcPct val="90000"/>
              </a:lnSpc>
              <a:spcAft>
                <a:spcPts val="600"/>
              </a:spcAft>
              <a:buFont typeface="Arial" panose="020B0604020202020204" pitchFamily="34" charset="0"/>
              <a:buChar char="•"/>
            </a:pPr>
            <a:r>
              <a:rPr lang="fr-CA" dirty="0">
                <a:latin typeface="Rockwell" panose="02060603020205020403" pitchFamily="18" charset="0"/>
              </a:rPr>
              <a:t>Pourquoi faire des apprécier en classe?</a:t>
            </a:r>
          </a:p>
          <a:p>
            <a:pPr marL="57150">
              <a:lnSpc>
                <a:spcPct val="90000"/>
              </a:lnSpc>
              <a:spcAft>
                <a:spcPts val="600"/>
              </a:spcAft>
            </a:pPr>
            <a:endParaRPr lang="fr-CA" sz="900" dirty="0">
              <a:latin typeface="Rockwell" panose="02060603020205020403" pitchFamily="18" charset="0"/>
            </a:endParaRPr>
          </a:p>
          <a:p>
            <a:pPr marL="285750" indent="-228600">
              <a:lnSpc>
                <a:spcPct val="90000"/>
              </a:lnSpc>
              <a:spcAft>
                <a:spcPts val="600"/>
              </a:spcAft>
              <a:buFont typeface="Arial" panose="020B0604020202020204" pitchFamily="34" charset="0"/>
              <a:buChar char="•"/>
            </a:pPr>
            <a:r>
              <a:rPr lang="fr-CA" dirty="0">
                <a:latin typeface="Rockwell" panose="02060603020205020403" pitchFamily="18" charset="0"/>
              </a:rPr>
              <a:t>La posture de l’</a:t>
            </a:r>
            <a:r>
              <a:rPr lang="fr-CA" dirty="0" err="1">
                <a:latin typeface="Rockwell" panose="02060603020205020403" pitchFamily="18" charset="0"/>
              </a:rPr>
              <a:t>enseignant·e</a:t>
            </a:r>
            <a:endParaRPr lang="fr-CA" dirty="0">
              <a:latin typeface="Rockwell" panose="02060603020205020403" pitchFamily="18" charset="0"/>
            </a:endParaRPr>
          </a:p>
          <a:p>
            <a:pPr marL="57150">
              <a:lnSpc>
                <a:spcPct val="90000"/>
              </a:lnSpc>
              <a:spcAft>
                <a:spcPts val="600"/>
              </a:spcAft>
            </a:pPr>
            <a:endParaRPr lang="fr-CA" sz="900" dirty="0">
              <a:latin typeface="Rockwell" panose="02060603020205020403" pitchFamily="18" charset="0"/>
            </a:endParaRPr>
          </a:p>
          <a:p>
            <a:pPr marL="285750" indent="-228600">
              <a:lnSpc>
                <a:spcPct val="90000"/>
              </a:lnSpc>
              <a:spcAft>
                <a:spcPts val="600"/>
              </a:spcAft>
              <a:buFont typeface="Arial" panose="020B0604020202020204" pitchFamily="34" charset="0"/>
              <a:buChar char="•"/>
            </a:pPr>
            <a:r>
              <a:rPr lang="fr-CA" dirty="0">
                <a:latin typeface="Rockwell" panose="02060603020205020403" pitchFamily="18" charset="0"/>
              </a:rPr>
              <a:t>Les étapes de l’appréciation</a:t>
            </a:r>
          </a:p>
          <a:p>
            <a:pPr marL="57150">
              <a:lnSpc>
                <a:spcPct val="90000"/>
              </a:lnSpc>
              <a:spcAft>
                <a:spcPts val="600"/>
              </a:spcAft>
            </a:pPr>
            <a:endParaRPr lang="fr-CA" sz="900" dirty="0">
              <a:latin typeface="Rockwell" panose="02060603020205020403" pitchFamily="18" charset="0"/>
            </a:endParaRPr>
          </a:p>
          <a:p>
            <a:pPr marL="285750" indent="-228600">
              <a:lnSpc>
                <a:spcPct val="90000"/>
              </a:lnSpc>
              <a:spcAft>
                <a:spcPts val="600"/>
              </a:spcAft>
              <a:buFont typeface="Arial" panose="020B0604020202020204" pitchFamily="34" charset="0"/>
              <a:buChar char="•"/>
            </a:pPr>
            <a:r>
              <a:rPr lang="fr-CA" dirty="0">
                <a:latin typeface="Rockwell" panose="02060603020205020403" pitchFamily="18" charset="0"/>
              </a:rPr>
              <a:t>Exercice d’appréciation d’une œuvre (interactif)</a:t>
            </a:r>
          </a:p>
          <a:p>
            <a:pPr marL="57150">
              <a:lnSpc>
                <a:spcPct val="90000"/>
              </a:lnSpc>
              <a:spcAft>
                <a:spcPts val="600"/>
              </a:spcAft>
            </a:pPr>
            <a:endParaRPr lang="fr-CA" sz="900" dirty="0">
              <a:latin typeface="Rockwell" panose="02060603020205020403" pitchFamily="18" charset="0"/>
            </a:endParaRPr>
          </a:p>
          <a:p>
            <a:pPr marL="285750" indent="-228600">
              <a:lnSpc>
                <a:spcPct val="90000"/>
              </a:lnSpc>
              <a:spcAft>
                <a:spcPts val="600"/>
              </a:spcAft>
              <a:buFont typeface="Arial" panose="020B0604020202020204" pitchFamily="34" charset="0"/>
              <a:buChar char="•"/>
            </a:pPr>
            <a:r>
              <a:rPr lang="fr-CA" dirty="0">
                <a:latin typeface="Rockwell" panose="02060603020205020403" pitchFamily="18" charset="0"/>
              </a:rPr>
              <a:t>Des idées pour apprécier autrement</a:t>
            </a:r>
          </a:p>
        </p:txBody>
      </p:sp>
    </p:spTree>
    <p:extLst>
      <p:ext uri="{BB962C8B-B14F-4D97-AF65-F5344CB8AC3E}">
        <p14:creationId xmlns:p14="http://schemas.microsoft.com/office/powerpoint/2010/main" val="2197968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ne image contenant scène, galerie, pièce, intérieur&#10;&#10;Description générée automatiquement">
            <a:extLst>
              <a:ext uri="{FF2B5EF4-FFF2-40B4-BE49-F238E27FC236}">
                <a16:creationId xmlns:a16="http://schemas.microsoft.com/office/drawing/2014/main" id="{AD6024BE-2B94-4A20-410B-01761927C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05" r="18584"/>
          <a:stretch/>
        </p:blipFill>
        <p:spPr bwMode="auto">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08B999D8-DDDA-CE66-7486-D95A2AC5A9DD}"/>
              </a:ext>
            </a:extLst>
          </p:cNvPr>
          <p:cNvSpPr txBox="1"/>
          <p:nvPr/>
        </p:nvSpPr>
        <p:spPr>
          <a:xfrm>
            <a:off x="172996" y="5991998"/>
            <a:ext cx="9069857" cy="752217"/>
          </a:xfrm>
          <a:prstGeom prst="rect">
            <a:avLst/>
          </a:prstGeom>
        </p:spPr>
        <p:txBody>
          <a:bodyPr vert="horz" lIns="91440" tIns="45720" rIns="91440" bIns="45720" rtlCol="0" anchor="b">
            <a:normAutofit fontScale="92500"/>
          </a:bodyPr>
          <a:lstStyle/>
          <a:p>
            <a:pPr defTabSz="914400">
              <a:lnSpc>
                <a:spcPct val="90000"/>
              </a:lnSpc>
              <a:spcBef>
                <a:spcPct val="0"/>
              </a:spcBef>
              <a:spcAft>
                <a:spcPts val="600"/>
              </a:spcAft>
            </a:pPr>
            <a:r>
              <a:rPr lang="en-US" sz="3200" b="1" kern="1200">
                <a:solidFill>
                  <a:schemeClr val="tx1">
                    <a:lumMod val="85000"/>
                    <a:lumOff val="15000"/>
                  </a:schemeClr>
                </a:solidFill>
                <a:latin typeface="Rockwell" panose="02060603020205020403" pitchFamily="18" charset="0"/>
                <a:ea typeface="+mj-ea"/>
                <a:cs typeface="+mj-cs"/>
              </a:rPr>
              <a:t>Le Musée national des beaux-arts du Québec</a:t>
            </a:r>
          </a:p>
        </p:txBody>
      </p:sp>
      <p:pic>
        <p:nvPicPr>
          <p:cNvPr id="2" name="Image 1" descr="Une image contenant arbre, extérieur, ciel, route&#10;&#10;Description générée automatiquement">
            <a:extLst>
              <a:ext uri="{FF2B5EF4-FFF2-40B4-BE49-F238E27FC236}">
                <a16:creationId xmlns:a16="http://schemas.microsoft.com/office/drawing/2014/main" id="{CD2F7B86-0844-EF84-56AA-E4892568C877}"/>
              </a:ext>
            </a:extLst>
          </p:cNvPr>
          <p:cNvPicPr>
            <a:picLocks noChangeAspect="1"/>
          </p:cNvPicPr>
          <p:nvPr/>
        </p:nvPicPr>
        <p:blipFill rotWithShape="1">
          <a:blip r:embed="rId4">
            <a:extLst>
              <a:ext uri="{28A0092B-C50C-407E-A947-70E740481C1C}">
                <a14:useLocalDpi xmlns:a14="http://schemas.microsoft.com/office/drawing/2010/main" val="0"/>
              </a:ext>
            </a:extLst>
          </a:blip>
          <a:srcRect l="4755" r="15416" b="-3"/>
          <a:stretch/>
        </p:blipFill>
        <p:spPr>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pic>
        <p:nvPicPr>
          <p:cNvPr id="3" name="Image 2">
            <a:extLst>
              <a:ext uri="{FF2B5EF4-FFF2-40B4-BE49-F238E27FC236}">
                <a16:creationId xmlns:a16="http://schemas.microsoft.com/office/drawing/2014/main" id="{23700C44-EADD-E210-3AF8-0C9462B107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574" y="5267904"/>
            <a:ext cx="1795527" cy="822950"/>
          </a:xfrm>
          <a:prstGeom prst="rect">
            <a:avLst/>
          </a:prstGeom>
        </p:spPr>
      </p:pic>
    </p:spTree>
    <p:extLst>
      <p:ext uri="{BB962C8B-B14F-4D97-AF65-F5344CB8AC3E}">
        <p14:creationId xmlns:p14="http://schemas.microsoft.com/office/powerpoint/2010/main" val="120147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texte, plancher, intérieur, galerie">
            <a:extLst>
              <a:ext uri="{FF2B5EF4-FFF2-40B4-BE49-F238E27FC236}">
                <a16:creationId xmlns:a16="http://schemas.microsoft.com/office/drawing/2014/main" id="{D9FBC596-7B93-402C-118C-019C5D026579}"/>
              </a:ext>
            </a:extLst>
          </p:cNvPr>
          <p:cNvPicPr>
            <a:picLocks noChangeAspect="1"/>
          </p:cNvPicPr>
          <p:nvPr/>
        </p:nvPicPr>
        <p:blipFill rotWithShape="1">
          <a:blip r:embed="rId3">
            <a:extLst>
              <a:ext uri="{28A0092B-C50C-407E-A947-70E740481C1C}">
                <a14:useLocalDpi xmlns:a14="http://schemas.microsoft.com/office/drawing/2010/main" val="0"/>
              </a:ext>
            </a:extLst>
          </a:blip>
          <a:srcRect t="14184" b="265"/>
          <a:stretch/>
        </p:blipFill>
        <p:spPr>
          <a:xfrm>
            <a:off x="20" y="10"/>
            <a:ext cx="12191980" cy="6857990"/>
          </a:xfrm>
          <a:prstGeom prst="rect">
            <a:avLst/>
          </a:prstGeom>
        </p:spPr>
      </p:pic>
      <p:sp>
        <p:nvSpPr>
          <p:cNvPr id="6" name="ZoneTexte 5">
            <a:extLst>
              <a:ext uri="{FF2B5EF4-FFF2-40B4-BE49-F238E27FC236}">
                <a16:creationId xmlns:a16="http://schemas.microsoft.com/office/drawing/2014/main" id="{08B999D8-DDDA-CE66-7486-D95A2AC5A9DD}"/>
              </a:ext>
            </a:extLst>
          </p:cNvPr>
          <p:cNvSpPr txBox="1"/>
          <p:nvPr/>
        </p:nvSpPr>
        <p:spPr>
          <a:xfrm>
            <a:off x="188226" y="208347"/>
            <a:ext cx="3202461" cy="2967391"/>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marL="57150" algn="ctr">
              <a:lnSpc>
                <a:spcPct val="90000"/>
              </a:lnSpc>
              <a:spcBef>
                <a:spcPct val="0"/>
              </a:spcBef>
              <a:spcAft>
                <a:spcPts val="600"/>
              </a:spcAft>
            </a:pPr>
            <a:r>
              <a:rPr lang="fr-CA" sz="2600" b="0" i="0">
                <a:solidFill>
                  <a:srgbClr val="262626"/>
                </a:solidFill>
                <a:effectLst/>
                <a:latin typeface="Rockwell" panose="02060603020205020403" pitchFamily="18" charset="0"/>
                <a:ea typeface="+mj-ea"/>
                <a:cs typeface="+mj-cs"/>
              </a:rPr>
              <a:t>Qu’est-ce qu’une appréciation en arts plastiques?</a:t>
            </a:r>
          </a:p>
        </p:txBody>
      </p:sp>
      <p:sp>
        <p:nvSpPr>
          <p:cNvPr id="4" name="ZoneTexte 3">
            <a:extLst>
              <a:ext uri="{FF2B5EF4-FFF2-40B4-BE49-F238E27FC236}">
                <a16:creationId xmlns:a16="http://schemas.microsoft.com/office/drawing/2014/main" id="{5A9F492A-62E7-4B4B-C97E-AEF13133EC1D}"/>
              </a:ext>
            </a:extLst>
          </p:cNvPr>
          <p:cNvSpPr txBox="1"/>
          <p:nvPr/>
        </p:nvSpPr>
        <p:spPr>
          <a:xfrm>
            <a:off x="3897308" y="1994717"/>
            <a:ext cx="2636686" cy="983873"/>
          </a:xfrm>
          <a:prstGeom prst="cloudCallout">
            <a:avLst>
              <a:gd name="adj1" fmla="val 23842"/>
              <a:gd name="adj2" fmla="val 94364"/>
            </a:avLst>
          </a:prstGeom>
          <a:solidFill>
            <a:schemeClr val="bg1"/>
          </a:solidFill>
        </p:spPr>
        <p:txBody>
          <a:bodyPr wrap="square" rtlCol="0">
            <a:spAutoFit/>
          </a:bodyPr>
          <a:lstStyle/>
          <a:p>
            <a:pPr algn="ctr"/>
            <a:r>
              <a:rPr lang="fr-CA">
                <a:latin typeface="Rockwell" panose="02060603020205020403" pitchFamily="18" charset="0"/>
              </a:rPr>
              <a:t>REGARDER ACTIVEMENT</a:t>
            </a:r>
          </a:p>
        </p:txBody>
      </p:sp>
      <p:sp>
        <p:nvSpPr>
          <p:cNvPr id="8" name="ZoneTexte 7">
            <a:extLst>
              <a:ext uri="{FF2B5EF4-FFF2-40B4-BE49-F238E27FC236}">
                <a16:creationId xmlns:a16="http://schemas.microsoft.com/office/drawing/2014/main" id="{01CE8BC5-9AD6-CC9A-4E9E-BCE5440AAA09}"/>
              </a:ext>
            </a:extLst>
          </p:cNvPr>
          <p:cNvSpPr txBox="1"/>
          <p:nvPr/>
        </p:nvSpPr>
        <p:spPr>
          <a:xfrm>
            <a:off x="6759970" y="1998613"/>
            <a:ext cx="2514600" cy="983873"/>
          </a:xfrm>
          <a:prstGeom prst="cloudCallout">
            <a:avLst>
              <a:gd name="adj1" fmla="val -23257"/>
              <a:gd name="adj2" fmla="val 99675"/>
            </a:avLst>
          </a:prstGeom>
          <a:solidFill>
            <a:schemeClr val="bg1"/>
          </a:solidFill>
        </p:spPr>
        <p:txBody>
          <a:bodyPr wrap="square" rtlCol="0">
            <a:spAutoFit/>
          </a:bodyPr>
          <a:lstStyle/>
          <a:p>
            <a:pPr algn="ctr"/>
            <a:r>
              <a:rPr lang="fr-CA">
                <a:latin typeface="Rockwell" panose="02060603020205020403" pitchFamily="18" charset="0"/>
              </a:rPr>
              <a:t>FAIRE DES LIENS</a:t>
            </a:r>
          </a:p>
        </p:txBody>
      </p:sp>
      <p:sp>
        <p:nvSpPr>
          <p:cNvPr id="9" name="ZoneTexte 8">
            <a:extLst>
              <a:ext uri="{FF2B5EF4-FFF2-40B4-BE49-F238E27FC236}">
                <a16:creationId xmlns:a16="http://schemas.microsoft.com/office/drawing/2014/main" id="{8FB3998B-A1C7-AF4D-F79F-77F6FF4C8E01}"/>
              </a:ext>
            </a:extLst>
          </p:cNvPr>
          <p:cNvSpPr txBox="1"/>
          <p:nvPr/>
        </p:nvSpPr>
        <p:spPr>
          <a:xfrm>
            <a:off x="9309295" y="2136937"/>
            <a:ext cx="2752354" cy="1827193"/>
          </a:xfrm>
          <a:prstGeom prst="cloudCallout">
            <a:avLst>
              <a:gd name="adj1" fmla="val -53400"/>
              <a:gd name="adj2" fmla="val 63120"/>
            </a:avLst>
          </a:prstGeom>
          <a:solidFill>
            <a:schemeClr val="bg1"/>
          </a:solidFill>
        </p:spPr>
        <p:txBody>
          <a:bodyPr wrap="square" rtlCol="0">
            <a:spAutoFit/>
          </a:bodyPr>
          <a:lstStyle/>
          <a:p>
            <a:pPr algn="ctr"/>
            <a:r>
              <a:rPr lang="fr-CA">
                <a:latin typeface="Rockwell" panose="02060603020205020403" pitchFamily="18" charset="0"/>
              </a:rPr>
              <a:t>UTILISER SON JUGEMENT CRITIQUE ET ESTHÉTIQUE</a:t>
            </a:r>
          </a:p>
        </p:txBody>
      </p:sp>
    </p:spTree>
    <p:extLst>
      <p:ext uri="{BB962C8B-B14F-4D97-AF65-F5344CB8AC3E}">
        <p14:creationId xmlns:p14="http://schemas.microsoft.com/office/powerpoint/2010/main" val="314187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6F9358D-855D-4336-8C9B-C39E4AE08BF2}"/>
              </a:ext>
            </a:extLst>
          </p:cNvPr>
          <p:cNvSpPr txBox="1"/>
          <p:nvPr/>
        </p:nvSpPr>
        <p:spPr>
          <a:xfrm>
            <a:off x="308358" y="453205"/>
            <a:ext cx="4807651" cy="1090257"/>
          </a:xfrm>
          <a:prstGeom prst="rect">
            <a:avLst/>
          </a:prstGeom>
        </p:spPr>
        <p:txBody>
          <a:bodyPr vert="horz" lIns="91440" tIns="45720" rIns="91440" bIns="45720" rtlCol="0">
            <a:normAutofit/>
          </a:bodyPr>
          <a:lstStyle/>
          <a:p>
            <a:pPr>
              <a:lnSpc>
                <a:spcPct val="90000"/>
              </a:lnSpc>
              <a:spcBef>
                <a:spcPct val="0"/>
              </a:spcBef>
              <a:spcAft>
                <a:spcPts val="600"/>
              </a:spcAft>
            </a:pPr>
            <a:r>
              <a:rPr lang="fr-CA" sz="2600" b="1">
                <a:solidFill>
                  <a:srgbClr val="262626"/>
                </a:solidFill>
                <a:latin typeface="Rockwell" panose="02060603020205020403" pitchFamily="18" charset="0"/>
                <a:ea typeface="+mj-ea"/>
                <a:cs typeface="+mj-cs"/>
              </a:rPr>
              <a:t>Pourquoi faire des </a:t>
            </a:r>
          </a:p>
          <a:p>
            <a:pPr>
              <a:lnSpc>
                <a:spcPct val="90000"/>
              </a:lnSpc>
              <a:spcBef>
                <a:spcPct val="0"/>
              </a:spcBef>
              <a:spcAft>
                <a:spcPts val="600"/>
              </a:spcAft>
            </a:pPr>
            <a:r>
              <a:rPr lang="fr-CA" sz="2600" b="1">
                <a:solidFill>
                  <a:srgbClr val="262626"/>
                </a:solidFill>
                <a:latin typeface="Rockwell" panose="02060603020205020403" pitchFamily="18" charset="0"/>
                <a:ea typeface="+mj-ea"/>
                <a:cs typeface="+mj-cs"/>
              </a:rPr>
              <a:t>appréciations en classe?</a:t>
            </a:r>
          </a:p>
        </p:txBody>
      </p:sp>
      <p:pic>
        <p:nvPicPr>
          <p:cNvPr id="3" name="Image 2" descr="Une image contenant texte, personne, gens, groupe&#10;&#10;Description générée automatiquement">
            <a:extLst>
              <a:ext uri="{FF2B5EF4-FFF2-40B4-BE49-F238E27FC236}">
                <a16:creationId xmlns:a16="http://schemas.microsoft.com/office/drawing/2014/main" id="{B5A74165-99C0-A19E-D5B4-5F3C69C0DDCD}"/>
              </a:ext>
            </a:extLst>
          </p:cNvPr>
          <p:cNvPicPr>
            <a:picLocks noChangeAspect="1"/>
          </p:cNvPicPr>
          <p:nvPr/>
        </p:nvPicPr>
        <p:blipFill rotWithShape="1">
          <a:blip r:embed="rId3">
            <a:extLst>
              <a:ext uri="{28A0092B-C50C-407E-A947-70E740481C1C}">
                <a14:useLocalDpi xmlns:a14="http://schemas.microsoft.com/office/drawing/2010/main" val="0"/>
              </a:ext>
            </a:extLst>
          </a:blip>
          <a:srcRect l="13427" r="13427"/>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
        <p:nvSpPr>
          <p:cNvPr id="10" name="ZoneTexte 9">
            <a:extLst>
              <a:ext uri="{FF2B5EF4-FFF2-40B4-BE49-F238E27FC236}">
                <a16:creationId xmlns:a16="http://schemas.microsoft.com/office/drawing/2014/main" id="{7AB357F8-7F9B-1A73-29E7-BFD947CA0903}"/>
              </a:ext>
            </a:extLst>
          </p:cNvPr>
          <p:cNvSpPr txBox="1"/>
          <p:nvPr/>
        </p:nvSpPr>
        <p:spPr>
          <a:xfrm>
            <a:off x="15028" y="1560885"/>
            <a:ext cx="4652222" cy="4990725"/>
          </a:xfrm>
          <a:prstGeom prst="rect">
            <a:avLst/>
          </a:prstGeom>
          <a:noFill/>
        </p:spPr>
        <p:txBody>
          <a:bodyPr wrap="square">
            <a:spAutoFit/>
          </a:bodyPr>
          <a:lstStyle/>
          <a:p>
            <a:pPr marL="742950" lvl="1" indent="-285750">
              <a:lnSpc>
                <a:spcPct val="107000"/>
              </a:lnSpc>
              <a:spcAft>
                <a:spcPts val="1000"/>
              </a:spcAft>
              <a:buFont typeface="Symbol" panose="05050102010706020507" pitchFamily="18" charset="2"/>
              <a:buChar char=""/>
            </a:pPr>
            <a:r>
              <a:rPr lang="fr-CA" sz="1800">
                <a:effectLst/>
                <a:latin typeface="Rockwell" panose="02060603020205020403" pitchFamily="18" charset="0"/>
                <a:ea typeface="Calibri" panose="020F0502020204030204" pitchFamily="34" charset="0"/>
                <a:cs typeface="Times New Roman" panose="02020603050405020304" pitchFamily="18" charset="0"/>
              </a:rPr>
              <a:t>Apprendre à exercer son jugement critique </a:t>
            </a:r>
          </a:p>
          <a:p>
            <a:pPr marL="742950" lvl="1" indent="-285750">
              <a:lnSpc>
                <a:spcPct val="107000"/>
              </a:lnSpc>
              <a:spcAft>
                <a:spcPts val="1000"/>
              </a:spcAft>
              <a:buFont typeface="Symbol" panose="05050102010706020507" pitchFamily="18" charset="2"/>
              <a:buChar char=""/>
            </a:pPr>
            <a:r>
              <a:rPr lang="fr-CA">
                <a:latin typeface="Rockwell" panose="02060603020205020403" pitchFamily="18" charset="0"/>
                <a:ea typeface="Calibri" panose="020F0502020204030204" pitchFamily="34" charset="0"/>
                <a:cs typeface="Times New Roman" panose="02020603050405020304" pitchFamily="18" charset="0"/>
              </a:rPr>
              <a:t>D</a:t>
            </a:r>
            <a:r>
              <a:rPr lang="fr-CA" sz="1800">
                <a:effectLst/>
                <a:latin typeface="Rockwell" panose="02060603020205020403" pitchFamily="18" charset="0"/>
                <a:ea typeface="Calibri" panose="020F0502020204030204" pitchFamily="34" charset="0"/>
                <a:cs typeface="Times New Roman" panose="02020603050405020304" pitchFamily="18" charset="0"/>
              </a:rPr>
              <a:t>évelopper son sens esthétique</a:t>
            </a:r>
            <a:endParaRPr lang="fr-CA" sz="1400">
              <a:effectLst/>
              <a:latin typeface="Rockwell" panose="02060603020205020403" pitchFamily="18" charset="0"/>
              <a:ea typeface="Calibri" panose="020F0502020204030204" pitchFamily="34" charset="0"/>
              <a:cs typeface="Times New Roman" panose="02020603050405020304" pitchFamily="18" charset="0"/>
            </a:endParaRPr>
          </a:p>
          <a:p>
            <a:pPr marL="742950" lvl="1" indent="-285750">
              <a:lnSpc>
                <a:spcPct val="107000"/>
              </a:lnSpc>
              <a:spcAft>
                <a:spcPts val="1000"/>
              </a:spcAft>
              <a:buFont typeface="Symbol" panose="05050102010706020507" pitchFamily="18" charset="2"/>
              <a:buChar char=""/>
            </a:pPr>
            <a:r>
              <a:rPr lang="fr-CA" sz="1800">
                <a:effectLst/>
                <a:latin typeface="Rockwell" panose="02060603020205020403" pitchFamily="18" charset="0"/>
                <a:ea typeface="Calibri" panose="020F0502020204030204" pitchFamily="34" charset="0"/>
                <a:cs typeface="Times New Roman" panose="02020603050405020304" pitchFamily="18" charset="0"/>
              </a:rPr>
              <a:t>Poser un regard différent sur le monde</a:t>
            </a:r>
          </a:p>
          <a:p>
            <a:pPr marL="742950" lvl="1" indent="-285750">
              <a:lnSpc>
                <a:spcPct val="107000"/>
              </a:lnSpc>
              <a:spcAft>
                <a:spcPts val="1000"/>
              </a:spcAft>
              <a:buFont typeface="Symbol" panose="05050102010706020507" pitchFamily="18" charset="2"/>
              <a:buChar char=""/>
            </a:pPr>
            <a:r>
              <a:rPr lang="fr-CA" sz="1800">
                <a:effectLst/>
                <a:latin typeface="Rockwell" panose="02060603020205020403" pitchFamily="18" charset="0"/>
                <a:ea typeface="Calibri" panose="020F0502020204030204" pitchFamily="34" charset="0"/>
                <a:cs typeface="Times New Roman" panose="02020603050405020304" pitchFamily="18" charset="0"/>
              </a:rPr>
              <a:t>Entrer en contact avec des œuvres d’art. </a:t>
            </a:r>
          </a:p>
          <a:p>
            <a:pPr marL="742950" lvl="1" indent="-285750">
              <a:lnSpc>
                <a:spcPct val="107000"/>
              </a:lnSpc>
              <a:spcAft>
                <a:spcPts val="1000"/>
              </a:spcAft>
              <a:buFont typeface="Symbol" panose="05050102010706020507" pitchFamily="18" charset="2"/>
              <a:buChar char=""/>
            </a:pPr>
            <a:r>
              <a:rPr lang="fr-CA" sz="1800">
                <a:effectLst/>
                <a:latin typeface="Rockwell" panose="02060603020205020403" pitchFamily="18" charset="0"/>
                <a:ea typeface="Calibri" panose="020F0502020204030204" pitchFamily="34" charset="0"/>
                <a:cs typeface="Times New Roman" panose="02020603050405020304" pitchFamily="18" charset="0"/>
              </a:rPr>
              <a:t>Mettre des mots sur ses perceptions, ses émotions et sa compréhension du monde</a:t>
            </a:r>
            <a:endParaRPr lang="fr-CA" sz="1400">
              <a:effectLst/>
              <a:latin typeface="Rockwell" panose="02060603020205020403" pitchFamily="18" charset="0"/>
              <a:ea typeface="Calibri" panose="020F0502020204030204" pitchFamily="34" charset="0"/>
              <a:cs typeface="Times New Roman" panose="02020603050405020304" pitchFamily="18" charset="0"/>
            </a:endParaRPr>
          </a:p>
          <a:p>
            <a:pPr marL="742950" lvl="1" indent="-285750">
              <a:lnSpc>
                <a:spcPct val="107000"/>
              </a:lnSpc>
              <a:spcAft>
                <a:spcPts val="1000"/>
              </a:spcAft>
              <a:buFont typeface="Symbol" panose="05050102010706020507" pitchFamily="18" charset="2"/>
              <a:buChar char=""/>
            </a:pPr>
            <a:r>
              <a:rPr lang="fr-CA" sz="1800">
                <a:effectLst/>
                <a:latin typeface="Rockwell" panose="02060603020205020403" pitchFamily="18" charset="0"/>
                <a:ea typeface="Calibri" panose="020F0502020204030204" pitchFamily="34" charset="0"/>
                <a:cs typeface="Times New Roman" panose="02020603050405020304" pitchFamily="18" charset="0"/>
              </a:rPr>
              <a:t>Faire des liens avec l’histoire, la culture et la société </a:t>
            </a:r>
          </a:p>
          <a:p>
            <a:pPr marL="742950" lvl="1" indent="-285750">
              <a:lnSpc>
                <a:spcPct val="107000"/>
              </a:lnSpc>
              <a:spcAft>
                <a:spcPts val="1000"/>
              </a:spcAft>
              <a:buFont typeface="Symbol" panose="05050102010706020507" pitchFamily="18" charset="2"/>
              <a:buChar char=""/>
            </a:pPr>
            <a:r>
              <a:rPr lang="fr-CA" sz="1800">
                <a:effectLst/>
                <a:latin typeface="Rockwell" panose="02060603020205020403" pitchFamily="18" charset="0"/>
                <a:ea typeface="Calibri" panose="020F0502020204030204" pitchFamily="34" charset="0"/>
                <a:cs typeface="Times New Roman" panose="02020603050405020304" pitchFamily="18" charset="0"/>
              </a:rPr>
              <a:t>Apprendre et utiliser du vocabulaire artistique</a:t>
            </a:r>
            <a:endParaRPr lang="fr-CA" sz="1400">
              <a:effectLst/>
              <a:latin typeface="Rockwell" panose="020606030202050204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6529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0211EC0-83EC-F726-E8E1-597BF0E4E35F}"/>
              </a:ext>
            </a:extLst>
          </p:cNvPr>
          <p:cNvPicPr>
            <a:picLocks noChangeAspect="1"/>
          </p:cNvPicPr>
          <p:nvPr/>
        </p:nvPicPr>
        <p:blipFill rotWithShape="1">
          <a:blip r:embed="rId3">
            <a:extLst>
              <a:ext uri="{28A0092B-C50C-407E-A947-70E740481C1C}">
                <a14:useLocalDpi xmlns:a14="http://schemas.microsoft.com/office/drawing/2010/main" val="0"/>
              </a:ext>
            </a:extLst>
          </a:blip>
          <a:srcRect l="-181" t="33365" r="12206" b="8433"/>
          <a:stretch/>
        </p:blipFill>
        <p:spPr>
          <a:xfrm>
            <a:off x="-803190" y="-1"/>
            <a:ext cx="6899189" cy="6857991"/>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ZoneTexte 2">
            <a:extLst>
              <a:ext uri="{FF2B5EF4-FFF2-40B4-BE49-F238E27FC236}">
                <a16:creationId xmlns:a16="http://schemas.microsoft.com/office/drawing/2014/main" id="{393E596D-394C-7231-FAC3-8914507FECE4}"/>
              </a:ext>
            </a:extLst>
          </p:cNvPr>
          <p:cNvSpPr txBox="1"/>
          <p:nvPr/>
        </p:nvSpPr>
        <p:spPr>
          <a:xfrm>
            <a:off x="6347012" y="0"/>
            <a:ext cx="5598992" cy="6857990"/>
          </a:xfrm>
          <a:prstGeom prst="rect">
            <a:avLst/>
          </a:prstGeom>
        </p:spPr>
        <p:txBody>
          <a:bodyPr vert="horz" lIns="91440" tIns="45720" rIns="91440" bIns="45720" rtlCol="0">
            <a:noAutofit/>
          </a:bodyPr>
          <a:lstStyle/>
          <a:p>
            <a:pPr marL="57150">
              <a:lnSpc>
                <a:spcPct val="90000"/>
              </a:lnSpc>
              <a:spcAft>
                <a:spcPts val="600"/>
              </a:spcAft>
            </a:pPr>
            <a:endParaRPr lang="fr-CA">
              <a:latin typeface="Rockwell" panose="02060603020205020403" pitchFamily="18" charset="0"/>
            </a:endParaRPr>
          </a:p>
          <a:p>
            <a:pPr marL="57150">
              <a:lnSpc>
                <a:spcPct val="90000"/>
              </a:lnSpc>
              <a:spcAft>
                <a:spcPts val="600"/>
              </a:spcAft>
            </a:pPr>
            <a:endParaRPr lang="fr-CA">
              <a:latin typeface="Rockwell" panose="02060603020205020403" pitchFamily="18" charset="0"/>
            </a:endParaRPr>
          </a:p>
          <a:p>
            <a:pPr marL="57150">
              <a:lnSpc>
                <a:spcPct val="90000"/>
              </a:lnSpc>
              <a:spcAft>
                <a:spcPts val="600"/>
              </a:spcAft>
            </a:pPr>
            <a:endParaRPr lang="fr-CA">
              <a:latin typeface="Rockwell" panose="02060603020205020403" pitchFamily="18" charset="0"/>
            </a:endParaRPr>
          </a:p>
          <a:p>
            <a:pPr marL="57150">
              <a:lnSpc>
                <a:spcPct val="90000"/>
              </a:lnSpc>
              <a:spcAft>
                <a:spcPts val="600"/>
              </a:spcAft>
            </a:pPr>
            <a:endParaRPr lang="fr-CA">
              <a:latin typeface="Rockwell" panose="02060603020205020403" pitchFamily="18" charset="0"/>
            </a:endParaRPr>
          </a:p>
          <a:p>
            <a:pPr marL="57150">
              <a:lnSpc>
                <a:spcPct val="90000"/>
              </a:lnSpc>
              <a:spcAft>
                <a:spcPts val="600"/>
              </a:spcAft>
            </a:pPr>
            <a:r>
              <a:rPr lang="fr-CA" sz="2600" b="1">
                <a:solidFill>
                  <a:srgbClr val="262626"/>
                </a:solidFill>
                <a:latin typeface="Rockwell" panose="02060603020205020403" pitchFamily="18" charset="0"/>
                <a:ea typeface="+mj-ea"/>
                <a:cs typeface="+mj-cs"/>
              </a:rPr>
              <a:t>La posture de l’</a:t>
            </a:r>
            <a:r>
              <a:rPr lang="fr-CA" sz="2600" b="1" err="1">
                <a:solidFill>
                  <a:srgbClr val="262626"/>
                </a:solidFill>
                <a:latin typeface="Rockwell" panose="02060603020205020403" pitchFamily="18" charset="0"/>
                <a:ea typeface="+mj-ea"/>
                <a:cs typeface="+mj-cs"/>
              </a:rPr>
              <a:t>enseignant·e</a:t>
            </a:r>
            <a:r>
              <a:rPr lang="fr-CA" sz="2600" b="1">
                <a:solidFill>
                  <a:srgbClr val="262626"/>
                </a:solidFill>
                <a:latin typeface="Rockwell" panose="02060603020205020403" pitchFamily="18" charset="0"/>
                <a:ea typeface="+mj-ea"/>
                <a:cs typeface="+mj-cs"/>
              </a:rPr>
              <a:t> :</a:t>
            </a:r>
          </a:p>
          <a:p>
            <a:pPr marL="57150">
              <a:lnSpc>
                <a:spcPct val="90000"/>
              </a:lnSpc>
              <a:spcBef>
                <a:spcPts val="600"/>
              </a:spcBef>
            </a:pPr>
            <a:r>
              <a:rPr lang="fr-CA">
                <a:latin typeface="Rockwell" panose="02060603020205020403" pitchFamily="18" charset="0"/>
              </a:rPr>
              <a:t> </a:t>
            </a:r>
            <a:endParaRPr lang="fr-CA" sz="900">
              <a:latin typeface="Rockwell" panose="02060603020205020403" pitchFamily="18" charset="0"/>
            </a:endParaRPr>
          </a:p>
          <a:p>
            <a:pPr marL="742950" lvl="1" indent="-285750">
              <a:lnSpc>
                <a:spcPct val="107000"/>
              </a:lnSpc>
              <a:spcBef>
                <a:spcPts val="600"/>
              </a:spcBef>
              <a:spcAft>
                <a:spcPts val="1000"/>
              </a:spcAft>
              <a:buFont typeface="Symbol" panose="05050102010706020507" pitchFamily="18" charset="2"/>
              <a:buChar char=""/>
            </a:pPr>
            <a:r>
              <a:rPr lang="fr-CA">
                <a:latin typeface="Rockwell" panose="02060603020205020403" pitchFamily="18" charset="0"/>
                <a:cs typeface="Times New Roman" panose="02020603050405020304" pitchFamily="18" charset="0"/>
              </a:rPr>
              <a:t>Avoir confiance en nous et en nos élèves;</a:t>
            </a:r>
          </a:p>
          <a:p>
            <a:pPr marL="742950" lvl="1" indent="-285750">
              <a:lnSpc>
                <a:spcPct val="107000"/>
              </a:lnSpc>
              <a:spcBef>
                <a:spcPts val="600"/>
              </a:spcBef>
              <a:spcAft>
                <a:spcPts val="1000"/>
              </a:spcAft>
              <a:buFont typeface="Symbol" panose="05050102010706020507" pitchFamily="18" charset="2"/>
              <a:buChar char=""/>
            </a:pPr>
            <a:r>
              <a:rPr lang="fr-CA">
                <a:latin typeface="Rockwell" panose="02060603020205020403" pitchFamily="18" charset="0"/>
                <a:cs typeface="Times New Roman" panose="02020603050405020304" pitchFamily="18" charset="0"/>
              </a:rPr>
              <a:t>Faire preuve de curiosité et de flexibilité;</a:t>
            </a:r>
          </a:p>
          <a:p>
            <a:pPr marL="742950" lvl="1" indent="-285750">
              <a:lnSpc>
                <a:spcPct val="107000"/>
              </a:lnSpc>
              <a:spcBef>
                <a:spcPts val="600"/>
              </a:spcBef>
              <a:spcAft>
                <a:spcPts val="1000"/>
              </a:spcAft>
              <a:buFont typeface="Symbol" panose="05050102010706020507" pitchFamily="18" charset="2"/>
              <a:buChar char=""/>
            </a:pPr>
            <a:r>
              <a:rPr lang="fr-CA">
                <a:latin typeface="Rockwell" panose="02060603020205020403" pitchFamily="18" charset="0"/>
                <a:cs typeface="Times New Roman" panose="02020603050405020304" pitchFamily="18" charset="0"/>
              </a:rPr>
              <a:t>Accepter le doute et l’ambiguïté;</a:t>
            </a:r>
          </a:p>
          <a:p>
            <a:pPr marL="742950" lvl="1" indent="-285750">
              <a:lnSpc>
                <a:spcPct val="107000"/>
              </a:lnSpc>
              <a:spcBef>
                <a:spcPts val="600"/>
              </a:spcBef>
              <a:spcAft>
                <a:spcPts val="1000"/>
              </a:spcAft>
              <a:buFont typeface="Symbol" panose="05050102010706020507" pitchFamily="18" charset="2"/>
              <a:buChar char=""/>
            </a:pPr>
            <a:r>
              <a:rPr lang="fr-CA">
                <a:latin typeface="Rockwell" panose="02060603020205020403" pitchFamily="18" charset="0"/>
                <a:cs typeface="Times New Roman" panose="02020603050405020304" pitchFamily="18" charset="0"/>
              </a:rPr>
              <a:t>Participer, s’amuser, se questionner;</a:t>
            </a:r>
          </a:p>
          <a:p>
            <a:pPr marL="742950" lvl="1" indent="-285750">
              <a:lnSpc>
                <a:spcPct val="107000"/>
              </a:lnSpc>
              <a:spcBef>
                <a:spcPts val="600"/>
              </a:spcBef>
              <a:spcAft>
                <a:spcPts val="1000"/>
              </a:spcAft>
              <a:buFont typeface="Symbol" panose="05050102010706020507" pitchFamily="18" charset="2"/>
              <a:buChar char=""/>
            </a:pPr>
            <a:r>
              <a:rPr lang="fr-CA">
                <a:latin typeface="Rockwell" panose="02060603020205020403" pitchFamily="18" charset="0"/>
                <a:cs typeface="Times New Roman" panose="02020603050405020304" pitchFamily="18" charset="0"/>
              </a:rPr>
              <a:t>Démontrer de l’ouverture, du respect et de l’écoute;</a:t>
            </a:r>
          </a:p>
          <a:p>
            <a:pPr marL="742950" lvl="1" indent="-285750">
              <a:lnSpc>
                <a:spcPct val="107000"/>
              </a:lnSpc>
              <a:spcBef>
                <a:spcPts val="600"/>
              </a:spcBef>
              <a:spcAft>
                <a:spcPts val="1000"/>
              </a:spcAft>
              <a:buFont typeface="Symbol" panose="05050102010706020507" pitchFamily="18" charset="2"/>
              <a:buChar char=""/>
            </a:pPr>
            <a:r>
              <a:rPr lang="fr-CA">
                <a:latin typeface="Rockwell" panose="02060603020205020403" pitchFamily="18" charset="0"/>
                <a:cs typeface="Times New Roman" panose="02020603050405020304" pitchFamily="18" charset="0"/>
              </a:rPr>
              <a:t>Être </a:t>
            </a:r>
            <a:r>
              <a:rPr lang="fr-CA" err="1">
                <a:latin typeface="Rockwell" panose="02060603020205020403" pitchFamily="18" charset="0"/>
                <a:cs typeface="Times New Roman" panose="02020603050405020304" pitchFamily="18" charset="0"/>
              </a:rPr>
              <a:t>bienveillant·e</a:t>
            </a:r>
            <a:r>
              <a:rPr lang="fr-CA">
                <a:latin typeface="Rockwell" panose="02060603020205020403" pitchFamily="18" charset="0"/>
                <a:cs typeface="Times New Roman" panose="02020603050405020304" pitchFamily="18" charset="0"/>
              </a:rPr>
              <a:t>.</a:t>
            </a:r>
          </a:p>
          <a:p>
            <a:pPr marL="342900" indent="-285750">
              <a:lnSpc>
                <a:spcPct val="90000"/>
              </a:lnSpc>
              <a:spcBef>
                <a:spcPts val="600"/>
              </a:spcBef>
              <a:buFont typeface="Arial" panose="020B0604020202020204" pitchFamily="34" charset="0"/>
              <a:buChar char="•"/>
            </a:pPr>
            <a:endParaRPr lang="fr-CA" b="0" i="0">
              <a:effectLst/>
            </a:endParaRPr>
          </a:p>
        </p:txBody>
      </p:sp>
    </p:spTree>
    <p:extLst>
      <p:ext uri="{BB962C8B-B14F-4D97-AF65-F5344CB8AC3E}">
        <p14:creationId xmlns:p14="http://schemas.microsoft.com/office/powerpoint/2010/main" val="220371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2FFBCEE-2F91-CE11-D980-4734373B4B9A}"/>
              </a:ext>
            </a:extLst>
          </p:cNvPr>
          <p:cNvPicPr>
            <a:picLocks noChangeAspect="1"/>
          </p:cNvPicPr>
          <p:nvPr/>
        </p:nvPicPr>
        <p:blipFill rotWithShape="1">
          <a:blip r:embed="rId3">
            <a:extLst>
              <a:ext uri="{28A0092B-C50C-407E-A947-70E740481C1C}">
                <a14:useLocalDpi xmlns:a14="http://schemas.microsoft.com/office/drawing/2010/main" val="0"/>
              </a:ext>
            </a:extLst>
          </a:blip>
          <a:srcRect l="4115" r="33380"/>
          <a:stretch/>
        </p:blipFill>
        <p:spPr>
          <a:xfrm>
            <a:off x="205002" y="354434"/>
            <a:ext cx="6036407" cy="6149131"/>
          </a:xfrm>
          <a:prstGeom prst="rect">
            <a:avLst/>
          </a:prstGeom>
        </p:spPr>
      </p:pic>
      <p:sp>
        <p:nvSpPr>
          <p:cNvPr id="6" name="ZoneTexte 5">
            <a:extLst>
              <a:ext uri="{FF2B5EF4-FFF2-40B4-BE49-F238E27FC236}">
                <a16:creationId xmlns:a16="http://schemas.microsoft.com/office/drawing/2014/main" id="{08B999D8-DDDA-CE66-7486-D95A2AC5A9DD}"/>
              </a:ext>
            </a:extLst>
          </p:cNvPr>
          <p:cNvSpPr txBox="1"/>
          <p:nvPr/>
        </p:nvSpPr>
        <p:spPr>
          <a:xfrm>
            <a:off x="205002" y="1098957"/>
            <a:ext cx="2902590" cy="769441"/>
          </a:xfrm>
          <a:prstGeom prst="rect">
            <a:avLst/>
          </a:prstGeom>
          <a:solidFill>
            <a:schemeClr val="bg1"/>
          </a:solidFill>
        </p:spPr>
        <p:txBody>
          <a:bodyPr wrap="square" rtlCol="0">
            <a:spAutoFit/>
          </a:bodyPr>
          <a:lstStyle/>
          <a:p>
            <a:pPr algn="r"/>
            <a:r>
              <a:rPr lang="fr-CA" sz="4400" b="1">
                <a:latin typeface="Rockwell" panose="02060603020205020403" pitchFamily="18" charset="0"/>
                <a:cs typeface="Biome" panose="020B0502040204020203" pitchFamily="34" charset="0"/>
              </a:rPr>
              <a:t>Étapes</a:t>
            </a:r>
          </a:p>
        </p:txBody>
      </p:sp>
      <p:sp>
        <p:nvSpPr>
          <p:cNvPr id="7" name="ZoneTexte 6">
            <a:extLst>
              <a:ext uri="{FF2B5EF4-FFF2-40B4-BE49-F238E27FC236}">
                <a16:creationId xmlns:a16="http://schemas.microsoft.com/office/drawing/2014/main" id="{74513CF7-BB92-971D-43EE-1C63A4961B82}"/>
              </a:ext>
            </a:extLst>
          </p:cNvPr>
          <p:cNvSpPr txBox="1"/>
          <p:nvPr/>
        </p:nvSpPr>
        <p:spPr>
          <a:xfrm>
            <a:off x="6334349" y="782120"/>
            <a:ext cx="5500121" cy="5293757"/>
          </a:xfrm>
          <a:prstGeom prst="rect">
            <a:avLst/>
          </a:prstGeom>
          <a:noFill/>
        </p:spPr>
        <p:txBody>
          <a:bodyPr wrap="square">
            <a:spAutoFit/>
          </a:bodyPr>
          <a:lstStyle/>
          <a:p>
            <a:pPr marL="342900" indent="-342900" algn="l" rtl="0">
              <a:buAutoNum type="arabicPeriod"/>
            </a:pPr>
            <a:r>
              <a:rPr lang="fr-CA" sz="1600" b="1" i="0">
                <a:solidFill>
                  <a:srgbClr val="0362B6"/>
                </a:solidFill>
                <a:effectLst/>
                <a:latin typeface="Rockwell" panose="02060603020205020403" pitchFamily="18" charset="0"/>
              </a:rPr>
              <a:t>OBSERVATION</a:t>
            </a:r>
          </a:p>
          <a:p>
            <a:pPr marL="342900" indent="-342900" algn="l" rtl="0">
              <a:buAutoNum type="arabicPeriod"/>
            </a:pPr>
            <a:endParaRPr lang="fr-CA" sz="1000" b="0" i="0">
              <a:solidFill>
                <a:srgbClr val="3B3A33"/>
              </a:solidFill>
              <a:effectLst/>
              <a:latin typeface="Rockwell" panose="02060603020205020403" pitchFamily="18" charset="0"/>
            </a:endParaRPr>
          </a:p>
          <a:p>
            <a:pPr lvl="1">
              <a:buFont typeface="Arial" panose="020B0604020202020204" pitchFamily="34" charset="0"/>
              <a:buChar char="•"/>
            </a:pPr>
            <a:r>
              <a:rPr lang="fr-CA" sz="1600" b="0" i="0">
                <a:effectLst/>
                <a:latin typeface="Rockwell" panose="02060603020205020403" pitchFamily="18" charset="0"/>
              </a:rPr>
              <a:t>Des éléments disciplinaires (arts visuels)</a:t>
            </a:r>
          </a:p>
          <a:p>
            <a:pPr lvl="1">
              <a:buFont typeface="Arial" panose="020B0604020202020204" pitchFamily="34" charset="0"/>
              <a:buChar char="•"/>
            </a:pPr>
            <a:r>
              <a:rPr lang="fr-CA" sz="1600" b="0" i="0">
                <a:effectLst/>
                <a:latin typeface="Rockwell" panose="02060603020205020403" pitchFamily="18" charset="0"/>
              </a:rPr>
              <a:t>Des éléments du langage plastique</a:t>
            </a:r>
          </a:p>
          <a:p>
            <a:pPr lvl="1">
              <a:buFont typeface="Arial" panose="020B0604020202020204" pitchFamily="34" charset="0"/>
              <a:buChar char="•"/>
            </a:pPr>
            <a:r>
              <a:rPr lang="fr-CA" sz="1600" b="0" i="0">
                <a:effectLst/>
                <a:latin typeface="Rockwell" panose="02060603020205020403" pitchFamily="18" charset="0"/>
              </a:rPr>
              <a:t>L’organisation des éléments dans un espace</a:t>
            </a:r>
          </a:p>
          <a:p>
            <a:pPr lvl="1">
              <a:buFont typeface="Arial" panose="020B0604020202020204" pitchFamily="34" charset="0"/>
              <a:buChar char="•"/>
            </a:pPr>
            <a:r>
              <a:rPr lang="fr-CA" sz="1600" b="0" i="0">
                <a:effectLst/>
                <a:latin typeface="Rockwell" panose="02060603020205020403" pitchFamily="18" charset="0"/>
              </a:rPr>
              <a:t>Les traces de gestes utilisés</a:t>
            </a:r>
          </a:p>
          <a:p>
            <a:endParaRPr lang="fr-CA" sz="1600">
              <a:solidFill>
                <a:srgbClr val="3B3A33"/>
              </a:solidFill>
              <a:latin typeface="Rockwell" panose="02060603020205020403" pitchFamily="18" charset="0"/>
            </a:endParaRPr>
          </a:p>
          <a:p>
            <a:r>
              <a:rPr lang="fr-CA" sz="1600" b="1" i="0">
                <a:solidFill>
                  <a:srgbClr val="B96006"/>
                </a:solidFill>
                <a:effectLst/>
                <a:latin typeface="Rockwell" panose="02060603020205020403" pitchFamily="18" charset="0"/>
              </a:rPr>
              <a:t>2. INTERPRÉTATION</a:t>
            </a:r>
          </a:p>
          <a:p>
            <a:endParaRPr lang="fr-CA" sz="1000" b="0" i="0">
              <a:solidFill>
                <a:srgbClr val="3B3A33"/>
              </a:solidFill>
              <a:effectLst/>
              <a:latin typeface="Rockwell" panose="02060603020205020403" pitchFamily="18" charset="0"/>
            </a:endParaRPr>
          </a:p>
          <a:p>
            <a:pPr lvl="1">
              <a:buFont typeface="Arial" panose="020B0604020202020204" pitchFamily="34" charset="0"/>
              <a:buChar char="•"/>
            </a:pPr>
            <a:r>
              <a:rPr lang="fr-CA" sz="1600" b="0" i="0">
                <a:effectLst/>
                <a:latin typeface="Rockwell" panose="02060603020205020403" pitchFamily="18" charset="0"/>
              </a:rPr>
              <a:t>Nommer des éléments dans l’image qui a suscité une émotion, un sentiment, une impression en utilisant le langage disciplinaire. Faire des liens.</a:t>
            </a:r>
          </a:p>
          <a:p>
            <a:pPr lvl="1">
              <a:buFont typeface="Arial" panose="020B0604020202020204" pitchFamily="34" charset="0"/>
              <a:buChar char="•"/>
            </a:pPr>
            <a:endParaRPr lang="fr-CA" sz="1000" b="0" i="0">
              <a:solidFill>
                <a:srgbClr val="3B3A33"/>
              </a:solidFill>
              <a:effectLst/>
              <a:latin typeface="Rockwell" panose="02060603020205020403" pitchFamily="18" charset="0"/>
            </a:endParaRPr>
          </a:p>
          <a:p>
            <a:pPr lvl="1">
              <a:buFont typeface="Arial" panose="020B0604020202020204" pitchFamily="34" charset="0"/>
              <a:buChar char="•"/>
            </a:pPr>
            <a:endParaRPr lang="fr-CA" sz="1600" b="0" i="0">
              <a:solidFill>
                <a:srgbClr val="3B3A33"/>
              </a:solidFill>
              <a:effectLst/>
              <a:latin typeface="Rockwell" panose="02060603020205020403" pitchFamily="18" charset="0"/>
            </a:endParaRPr>
          </a:p>
          <a:p>
            <a:pPr algn="l" rtl="0"/>
            <a:r>
              <a:rPr lang="fr-CA" sz="1600" b="1" i="0">
                <a:solidFill>
                  <a:srgbClr val="448F80"/>
                </a:solidFill>
                <a:effectLst/>
                <a:latin typeface="Rockwell" panose="02060603020205020403" pitchFamily="18" charset="0"/>
              </a:rPr>
              <a:t>3. JUGEMENT CRITIQUE ET ESTHÉTIQUE</a:t>
            </a:r>
          </a:p>
          <a:p>
            <a:pPr algn="l" rtl="0"/>
            <a:endParaRPr lang="fr-CA" sz="1000" b="0" i="0">
              <a:solidFill>
                <a:srgbClr val="3B3A33"/>
              </a:solidFill>
              <a:effectLst/>
              <a:latin typeface="Rockwell" panose="02060603020205020403" pitchFamily="18" charset="0"/>
            </a:endParaRPr>
          </a:p>
          <a:p>
            <a:pPr lvl="1">
              <a:buFont typeface="Arial" panose="020B0604020202020204" pitchFamily="34" charset="0"/>
              <a:buChar char="•"/>
            </a:pPr>
            <a:r>
              <a:rPr lang="fr-CA" sz="1600" b="0" i="0">
                <a:effectLst/>
                <a:latin typeface="Rockwell" panose="02060603020205020403" pitchFamily="18" charset="0"/>
              </a:rPr>
              <a:t>Exprimer ses préférences à partir de ses observations et réflexions en utilisant le langage disciplinaire.</a:t>
            </a:r>
          </a:p>
          <a:p>
            <a:pPr lvl="1">
              <a:buFont typeface="Arial" panose="020B0604020202020204" pitchFamily="34" charset="0"/>
              <a:buChar char="•"/>
            </a:pPr>
            <a:endParaRPr lang="fr-CA" sz="1600" b="0" i="0">
              <a:solidFill>
                <a:srgbClr val="3B3A33"/>
              </a:solidFill>
              <a:effectLst/>
              <a:latin typeface="Rockwell" panose="02060603020205020403" pitchFamily="18" charset="0"/>
            </a:endParaRPr>
          </a:p>
          <a:p>
            <a:pPr algn="l" rtl="0"/>
            <a:r>
              <a:rPr lang="fr-CA" sz="1600" b="1" i="0">
                <a:solidFill>
                  <a:srgbClr val="E90103"/>
                </a:solidFill>
                <a:effectLst/>
                <a:latin typeface="Rockwell" panose="02060603020205020403" pitchFamily="18" charset="0"/>
              </a:rPr>
              <a:t>4. PARTAGE</a:t>
            </a:r>
          </a:p>
          <a:p>
            <a:pPr algn="l" rtl="0"/>
            <a:endParaRPr lang="fr-CA" sz="1000" b="1" i="0">
              <a:solidFill>
                <a:srgbClr val="E90103"/>
              </a:solidFill>
              <a:effectLst/>
              <a:latin typeface="Rockwell" panose="02060603020205020403" pitchFamily="18" charset="0"/>
            </a:endParaRPr>
          </a:p>
          <a:p>
            <a:pPr lvl="1">
              <a:buFont typeface="Arial" panose="020B0604020202020204" pitchFamily="34" charset="0"/>
              <a:buChar char="•"/>
            </a:pPr>
            <a:r>
              <a:rPr lang="fr-CA" sz="1600" b="0" i="0">
                <a:effectLst/>
                <a:latin typeface="Rockwell" panose="02060603020205020403" pitchFamily="18" charset="0"/>
              </a:rPr>
              <a:t>Décrire son expérience et ses apprentissages</a:t>
            </a:r>
          </a:p>
        </p:txBody>
      </p:sp>
    </p:spTree>
    <p:extLst>
      <p:ext uri="{BB962C8B-B14F-4D97-AF65-F5344CB8AC3E}">
        <p14:creationId xmlns:p14="http://schemas.microsoft.com/office/powerpoint/2010/main" val="300688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intérieur, sombre&#10;&#10;Description générée automatiquement">
            <a:extLst>
              <a:ext uri="{FF2B5EF4-FFF2-40B4-BE49-F238E27FC236}">
                <a16:creationId xmlns:a16="http://schemas.microsoft.com/office/drawing/2014/main" id="{EF41FCED-AB88-4999-E249-D97E694818BB}"/>
              </a:ext>
            </a:extLst>
          </p:cNvPr>
          <p:cNvPicPr>
            <a:picLocks noChangeAspect="1"/>
          </p:cNvPicPr>
          <p:nvPr/>
        </p:nvPicPr>
        <p:blipFill rotWithShape="1">
          <a:blip r:embed="rId3">
            <a:extLst>
              <a:ext uri="{28A0092B-C50C-407E-A947-70E740481C1C}">
                <a14:useLocalDpi xmlns:a14="http://schemas.microsoft.com/office/drawing/2010/main" val="0"/>
              </a:ext>
            </a:extLst>
          </a:blip>
          <a:srcRect l="18046" t="8677" r="18222" b="21796"/>
          <a:stretch/>
        </p:blipFill>
        <p:spPr>
          <a:xfrm>
            <a:off x="1114425" y="-29653"/>
            <a:ext cx="9801225" cy="6917305"/>
          </a:xfrm>
          <a:prstGeom prst="rect">
            <a:avLst/>
          </a:prstGeom>
        </p:spPr>
      </p:pic>
    </p:spTree>
    <p:extLst>
      <p:ext uri="{BB962C8B-B14F-4D97-AF65-F5344CB8AC3E}">
        <p14:creationId xmlns:p14="http://schemas.microsoft.com/office/powerpoint/2010/main" val="2075353613"/>
      </p:ext>
    </p:extLst>
  </p:cSld>
  <p:clrMapOvr>
    <a:masterClrMapping/>
  </p:clrMapOvr>
</p:sld>
</file>

<file path=ppt/theme/theme1.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9acf86993974d6881787d5055a57c95 xmlns="5cbc18a3-e5a9-4561-bd32-6dbab00c9331" xsi:nil="true"/>
    <Projet xmlns="5cbc18a3-e5a9-4561-bd32-6dbab00c9331" xsi:nil="true"/>
    <lcf76f155ced4ddcb4097134ff3c332f xmlns="5cbc18a3-e5a9-4561-bd32-6dbab00c9331">
      <Terms xmlns="http://schemas.microsoft.com/office/infopath/2007/PartnerControls"/>
    </lcf76f155ced4ddcb4097134ff3c332f>
    <Image xmlns="5cbc18a3-e5a9-4561-bd32-6dbab00c9331" xsi:nil="true"/>
    <TaxCatchAll xmlns="43db3c72-f5b9-418f-9e09-4f4d987e83c0" xsi:nil="true"/>
    <_Flow_SignoffStatus xmlns="5cbc18a3-e5a9-4561-bd32-6dbab00c9331" xsi:nil="true"/>
    <Commentaires xmlns="5cbc18a3-e5a9-4561-bd32-6dbab00c933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F07C89A55017459B357134F3B04E0F" ma:contentTypeVersion="23" ma:contentTypeDescription="Crée un document." ma:contentTypeScope="" ma:versionID="231f9abd83b7f3fa5e820463fb486b95">
  <xsd:schema xmlns:xsd="http://www.w3.org/2001/XMLSchema" xmlns:xs="http://www.w3.org/2001/XMLSchema" xmlns:p="http://schemas.microsoft.com/office/2006/metadata/properties" xmlns:ns2="5cbc18a3-e5a9-4561-bd32-6dbab00c9331" xmlns:ns3="43db3c72-f5b9-418f-9e09-4f4d987e83c0" targetNamespace="http://schemas.microsoft.com/office/2006/metadata/properties" ma:root="true" ma:fieldsID="465bf3048d0c1b13bd4a6c4db57cd0b5" ns2:_="" ns3:_="">
    <xsd:import namespace="5cbc18a3-e5a9-4561-bd32-6dbab00c9331"/>
    <xsd:import namespace="43db3c72-f5b9-418f-9e09-4f4d987e83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a9acf86993974d6881787d5055a57c95" minOccurs="0"/>
                <xsd:element ref="ns2:MediaLengthInSeconds" minOccurs="0"/>
                <xsd:element ref="ns2:lcf76f155ced4ddcb4097134ff3c332f" minOccurs="0"/>
                <xsd:element ref="ns3:TaxCatchAll" minOccurs="0"/>
                <xsd:element ref="ns2:Commentaires" minOccurs="0"/>
                <xsd:element ref="ns2:_Flow_SignoffStatus" minOccurs="0"/>
                <xsd:element ref="ns2:Projet" minOccurs="0"/>
                <xsd:element ref="ns2:MediaServiceObjectDetectorVersions" minOccurs="0"/>
                <xsd:element ref="ns2:MediaServiceSearchProperties"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bc18a3-e5a9-4561-bd32-6dbab00c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a9acf86993974d6881787d5055a57c95" ma:index="20" nillable="true" ma:displayName="a9acf86993974d6881787d5055a57c95" ma:hidden="true" ma:internalName="a9acf86993974d6881787d5055a57c95">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60d13e76-a3d5-4c5d-9a8d-18b43ceafb48" ma:termSetId="09814cd3-568e-fe90-9814-8d621ff8fb84" ma:anchorId="fba54fb3-c3e1-fe81-a776-ca4b69148c4d" ma:open="true" ma:isKeyword="false">
      <xsd:complexType>
        <xsd:sequence>
          <xsd:element ref="pc:Terms" minOccurs="0" maxOccurs="1"/>
        </xsd:sequence>
      </xsd:complexType>
    </xsd:element>
    <xsd:element name="Commentaires" ma:index="25" nillable="true" ma:displayName="Commentaires" ma:format="Dropdown" ma:internalName="Commentaires">
      <xsd:simpleType>
        <xsd:restriction base="dms:Note">
          <xsd:maxLength value="255"/>
        </xsd:restriction>
      </xsd:simpleType>
    </xsd:element>
    <xsd:element name="_Flow_SignoffStatus" ma:index="26" nillable="true" ma:displayName="État de validation" ma:internalName="_x00c9_tat_x0020_de_x0020_validation">
      <xsd:simpleType>
        <xsd:restriction base="dms:Text"/>
      </xsd:simpleType>
    </xsd:element>
    <xsd:element name="Projet" ma:index="27" nillable="true" ma:displayName="Projet" ma:format="Dropdown" ma:internalName="Projet">
      <xsd:simpleType>
        <xsd:restriction base="dms:Choice">
          <xsd:enumeration value="ABCC"/>
          <xsd:enumeration value="Mentorat"/>
          <xsd:enumeration value="Plateforme"/>
          <xsd:enumeration value="CAPA"/>
        </xsd:restrictio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Image" ma:index="3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db3c72-f5b9-418f-9e09-4f4d987e83c0"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b4bdf849-1763-47f0-93f1-a8610a8567ca}" ma:internalName="TaxCatchAll" ma:showField="CatchAllData" ma:web="43db3c72-f5b9-418f-9e09-4f4d987e83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3BC829-FA5F-4F69-9890-FDA215C22993}">
  <ds:schemaRefs>
    <ds:schemaRef ds:uri="c9709f0b-7b64-4344-ab3c-2ed6fe0179f6"/>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0151AA0-F36E-4A8C-B05A-E0321A7E1064}"/>
</file>

<file path=customXml/itemProps3.xml><?xml version="1.0" encoding="utf-8"?>
<ds:datastoreItem xmlns:ds="http://schemas.openxmlformats.org/officeDocument/2006/customXml" ds:itemID="{E274FF6B-263E-45CB-B5CB-B411165B64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15</TotalTime>
  <Words>2694</Words>
  <Application>Microsoft Office PowerPoint</Application>
  <PresentationFormat>Grand écran</PresentationFormat>
  <Paragraphs>384</Paragraphs>
  <Slides>19</Slides>
  <Notes>19</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19</vt:i4>
      </vt:variant>
    </vt:vector>
  </HeadingPairs>
  <TitlesOfParts>
    <vt:vector size="33" baseType="lpstr">
      <vt:lpstr>Arial</vt:lpstr>
      <vt:lpstr>Arial Nova</vt:lpstr>
      <vt:lpstr>ArialNova</vt:lpstr>
      <vt:lpstr>Calibri</vt:lpstr>
      <vt:lpstr>Calibri Light</vt:lpstr>
      <vt:lpstr>Graphik</vt:lpstr>
      <vt:lpstr>Helvetica Neue</vt:lpstr>
      <vt:lpstr>Manrope</vt:lpstr>
      <vt:lpstr>Poppins</vt:lpstr>
      <vt:lpstr>Rockwell</vt:lpstr>
      <vt:lpstr>Symbol</vt:lpstr>
      <vt:lpstr>Times New Roman</vt:lpstr>
      <vt:lpstr>Wingdings</vt:lpstr>
      <vt:lpstr>Thème Office 2013 – 2022</vt:lpstr>
      <vt:lpstr>Les clés de l’appréciation d’œuvres d’art : éveiller l’intérêt des élèves au primaire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Boulanger, Justine</dc:creator>
  <cp:lastModifiedBy>Boulanger, Justine</cp:lastModifiedBy>
  <cp:revision>1</cp:revision>
  <dcterms:created xsi:type="dcterms:W3CDTF">2022-12-19T20:36:30Z</dcterms:created>
  <dcterms:modified xsi:type="dcterms:W3CDTF">2024-10-21T19:46:05Z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0x01010065F07C89A55017459B357134F3B04E0F</vt:lpwstr>
  </property>
</Properties>
</file>